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sldIdLst>
    <p:sldId id="415" r:id="rId5"/>
    <p:sldId id="405" r:id="rId6"/>
    <p:sldId id="417" r:id="rId7"/>
    <p:sldId id="384" r:id="rId8"/>
    <p:sldId id="385" r:id="rId9"/>
    <p:sldId id="392" r:id="rId10"/>
    <p:sldId id="393" r:id="rId11"/>
    <p:sldId id="394" r:id="rId12"/>
    <p:sldId id="416" r:id="rId13"/>
    <p:sldId id="395" r:id="rId14"/>
    <p:sldId id="420" r:id="rId15"/>
    <p:sldId id="422" r:id="rId16"/>
    <p:sldId id="281" r:id="rId17"/>
    <p:sldId id="378" r:id="rId18"/>
    <p:sldId id="402" r:id="rId19"/>
    <p:sldId id="264" r:id="rId20"/>
    <p:sldId id="382" r:id="rId21"/>
    <p:sldId id="409" r:id="rId22"/>
    <p:sldId id="397" r:id="rId23"/>
    <p:sldId id="373" r:id="rId24"/>
    <p:sldId id="356" r:id="rId25"/>
    <p:sldId id="398" r:id="rId26"/>
    <p:sldId id="399" r:id="rId27"/>
    <p:sldId id="401" r:id="rId28"/>
    <p:sldId id="383" r:id="rId29"/>
    <p:sldId id="418" r:id="rId30"/>
    <p:sldId id="379" r:id="rId31"/>
    <p:sldId id="410" r:id="rId32"/>
    <p:sldId id="411" r:id="rId33"/>
    <p:sldId id="272" r:id="rId34"/>
    <p:sldId id="412" r:id="rId35"/>
    <p:sldId id="413" r:id="rId36"/>
    <p:sldId id="366" r:id="rId37"/>
    <p:sldId id="421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237206A-37C1-23B7-1649-A0037653B096}" name="VINICIUS DE SOUSA MACEDO" initials="VM" userId="S::rm561911@fiap.com.br::0905d405-c271-4005-9b8e-a25b87ddead5" providerId="AD"/>
  <p188:author id="{F46CAFCC-8EB5-F6FF-149C-E55A4649067C}" name="Bruno Marcelo de Rosa" initials="BR" userId="S::rm563779@fiap.com.br::784a65e2-f5dd-4b72-9666-99919feb09a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4FFF"/>
    <a:srgbClr val="A528FF"/>
    <a:srgbClr val="5F1AAB"/>
    <a:srgbClr val="000000"/>
    <a:srgbClr val="FFFFFF"/>
    <a:srgbClr val="F8F8F8"/>
    <a:srgbClr val="9E97DF"/>
    <a:srgbClr val="9442F5"/>
    <a:srgbClr val="AD8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9E073-D207-BBA3-B680-78E04ABAFEE3}" v="6" dt="2025-09-22T02:33:14.091"/>
    <p1510:client id="{0CCE33C1-09E1-370C-D20F-9701F699CBDC}" v="22" dt="2025-09-23T02:22:31.603"/>
    <p1510:client id="{13C27945-E4BB-9EA5-D448-682697E774B8}" v="115" dt="2025-09-23T02:26:48.399"/>
    <p1510:client id="{14E4D98A-1CF5-EC2E-12EF-51B37012C332}" v="29" dt="2025-09-23T02:19:36.056"/>
    <p1510:client id="{4341C493-9B91-1986-A38D-EE5FFBB127AE}" v="36" dt="2025-09-22T04:36:19.113"/>
    <p1510:client id="{7CF32BB0-5DF4-CB4F-6A7D-B9726ACCBECB}" v="230" dt="2025-09-22T14:56:39.823"/>
    <p1510:client id="{A1E8FD71-9CD9-C1BC-A318-78CB45C0CAA4}" v="161" dt="2025-09-23T18:00:22.145"/>
    <p1510:client id="{A2E8DC0C-A108-BA15-6D82-F0760616093B}" v="221" dt="2025-09-22T02:30:01.883"/>
    <p1510:client id="{C4D6EE0A-8584-C1C1-B395-4BA0695A3333}" v="13" dt="2025-09-23T18:50:51.886"/>
    <p1510:client id="{CA28C09A-EFD1-B2D8-5DD2-EAC0FD077C72}" v="3" dt="2025-09-23T02:07:45.270"/>
    <p1510:client id="{D496C1D1-5FE0-4F61-B43C-5EDF2FEC1311}" v="672" dt="2025-09-22T00:02:25.502"/>
    <p1510:client id="{DF1A51EC-8F57-68CF-0DDD-9C02960F67B3}" v="90" dt="2025-09-21T20:19:21.153"/>
    <p1510:client id="{EE1B4BC6-0D35-481E-8110-7BF006C91B87}" v="58" dt="2025-09-22T02:36:14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ana Fernandes Silva Ferreira" userId="S::rm560474@fiap.com.br::43726221-d30a-4c95-826e-4badee0243e0" providerId="AD" clId="Web-{157746AB-1AE7-F623-3EE2-447D99B57621}"/>
    <pc:docChg chg="modSld">
      <pc:chgData name="Luana Fernandes Silva Ferreira" userId="S::rm560474@fiap.com.br::43726221-d30a-4c95-826e-4badee0243e0" providerId="AD" clId="Web-{157746AB-1AE7-F623-3EE2-447D99B57621}" dt="2025-09-21T13:33:55.490" v="0"/>
      <pc:docMkLst>
        <pc:docMk/>
      </pc:docMkLst>
      <pc:sldChg chg="delSp">
        <pc:chgData name="Luana Fernandes Silva Ferreira" userId="S::rm560474@fiap.com.br::43726221-d30a-4c95-826e-4badee0243e0" providerId="AD" clId="Web-{157746AB-1AE7-F623-3EE2-447D99B57621}" dt="2025-09-21T13:33:55.490" v="0"/>
        <pc:sldMkLst>
          <pc:docMk/>
          <pc:sldMk cId="1747611464" sldId="385"/>
        </pc:sldMkLst>
      </pc:sldChg>
    </pc:docChg>
  </pc:docChgLst>
  <pc:docChgLst>
    <pc:chgData name="Danilo Oliveira Alves" userId="S::rm564109@fiap.com.br::d6789165-1cc6-4868-9fe7-a9a826eace9a" providerId="AD" clId="Web-{4341C493-9B91-1986-A38D-EE5FFBB127AE}"/>
    <pc:docChg chg="addSld modSld">
      <pc:chgData name="Danilo Oliveira Alves" userId="S::rm564109@fiap.com.br::d6789165-1cc6-4868-9fe7-a9a826eace9a" providerId="AD" clId="Web-{4341C493-9B91-1986-A38D-EE5FFBB127AE}" dt="2025-09-22T04:36:16.269" v="22" actId="20577"/>
      <pc:docMkLst>
        <pc:docMk/>
      </pc:docMkLst>
      <pc:sldChg chg="modSp">
        <pc:chgData name="Danilo Oliveira Alves" userId="S::rm564109@fiap.com.br::d6789165-1cc6-4868-9fe7-a9a826eace9a" providerId="AD" clId="Web-{4341C493-9B91-1986-A38D-EE5FFBB127AE}" dt="2025-09-22T04:36:16.269" v="22" actId="20577"/>
        <pc:sldMkLst>
          <pc:docMk/>
          <pc:sldMk cId="1792498618" sldId="366"/>
        </pc:sldMkLst>
        <pc:spChg chg="mod">
          <ac:chgData name="Danilo Oliveira Alves" userId="S::rm564109@fiap.com.br::d6789165-1cc6-4868-9fe7-a9a826eace9a" providerId="AD" clId="Web-{4341C493-9B91-1986-A38D-EE5FFBB127AE}" dt="2025-09-22T04:36:16.269" v="22" actId="20577"/>
          <ac:spMkLst>
            <pc:docMk/>
            <pc:sldMk cId="1792498618" sldId="366"/>
            <ac:spMk id="3" creationId="{9FDA3A7F-B995-06BA-A1CD-B8F444CC5DF7}"/>
          </ac:spMkLst>
        </pc:spChg>
      </pc:sldChg>
      <pc:sldChg chg="add replId">
        <pc:chgData name="Danilo Oliveira Alves" userId="S::rm564109@fiap.com.br::d6789165-1cc6-4868-9fe7-a9a826eace9a" providerId="AD" clId="Web-{4341C493-9B91-1986-A38D-EE5FFBB127AE}" dt="2025-09-22T03:54:00.412" v="0"/>
        <pc:sldMkLst>
          <pc:docMk/>
          <pc:sldMk cId="4179249574" sldId="421"/>
        </pc:sldMkLst>
      </pc:sldChg>
    </pc:docChg>
  </pc:docChgLst>
  <pc:docChgLst>
    <pc:chgData name="VINICIUS DE SOUSA MACEDO" userId="S::rm561911@fiap.com.br::0905d405-c271-4005-9b8e-a25b87ddead5" providerId="AD" clId="Web-{A2E8DC0C-A108-BA15-6D82-F0760616093B}"/>
    <pc:docChg chg="modSld">
      <pc:chgData name="VINICIUS DE SOUSA MACEDO" userId="S::rm561911@fiap.com.br::0905d405-c271-4005-9b8e-a25b87ddead5" providerId="AD" clId="Web-{A2E8DC0C-A108-BA15-6D82-F0760616093B}" dt="2025-09-22T02:30:01.883" v="153" actId="20577"/>
      <pc:docMkLst>
        <pc:docMk/>
      </pc:docMkLst>
      <pc:sldChg chg="modSp">
        <pc:chgData name="VINICIUS DE SOUSA MACEDO" userId="S::rm561911@fiap.com.br::0905d405-c271-4005-9b8e-a25b87ddead5" providerId="AD" clId="Web-{A2E8DC0C-A108-BA15-6D82-F0760616093B}" dt="2025-09-22T02:26:53.500" v="106" actId="1076"/>
        <pc:sldMkLst>
          <pc:docMk/>
          <pc:sldMk cId="0" sldId="281"/>
        </pc:sldMkLst>
        <pc:spChg chg="mod">
          <ac:chgData name="VINICIUS DE SOUSA MACEDO" userId="S::rm561911@fiap.com.br::0905d405-c271-4005-9b8e-a25b87ddead5" providerId="AD" clId="Web-{A2E8DC0C-A108-BA15-6D82-F0760616093B}" dt="2025-09-22T02:25:44.169" v="92" actId="20577"/>
          <ac:spMkLst>
            <pc:docMk/>
            <pc:sldMk cId="0" sldId="281"/>
            <ac:spMk id="17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2E8DC0C-A108-BA15-6D82-F0760616093B}" dt="2025-09-22T02:26:00.216" v="94" actId="20577"/>
          <ac:spMkLst>
            <pc:docMk/>
            <pc:sldMk cId="0" sldId="281"/>
            <ac:spMk id="18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2E8DC0C-A108-BA15-6D82-F0760616093B}" dt="2025-09-22T02:26:53.500" v="106" actId="1076"/>
          <ac:spMkLst>
            <pc:docMk/>
            <pc:sldMk cId="0" sldId="281"/>
            <ac:spMk id="19" creationId="{00000000-0000-0000-0000-000000000000}"/>
          </ac:spMkLst>
        </pc:spChg>
      </pc:sldChg>
      <pc:sldChg chg="modSp">
        <pc:chgData name="VINICIUS DE SOUSA MACEDO" userId="S::rm561911@fiap.com.br::0905d405-c271-4005-9b8e-a25b87ddead5" providerId="AD" clId="Web-{A2E8DC0C-A108-BA15-6D82-F0760616093B}" dt="2025-09-22T02:30:01.883" v="153" actId="20577"/>
        <pc:sldMkLst>
          <pc:docMk/>
          <pc:sldMk cId="0" sldId="378"/>
        </pc:sldMkLst>
        <pc:spChg chg="mod">
          <ac:chgData name="VINICIUS DE SOUSA MACEDO" userId="S::rm561911@fiap.com.br::0905d405-c271-4005-9b8e-a25b87ddead5" providerId="AD" clId="Web-{A2E8DC0C-A108-BA15-6D82-F0760616093B}" dt="2025-09-22T02:28:44.099" v="132" actId="1076"/>
          <ac:spMkLst>
            <pc:docMk/>
            <pc:sldMk cId="0" sldId="378"/>
            <ac:spMk id="12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2E8DC0C-A108-BA15-6D82-F0760616093B}" dt="2025-09-22T02:28:57.959" v="137" actId="20577"/>
          <ac:spMkLst>
            <pc:docMk/>
            <pc:sldMk cId="0" sldId="378"/>
            <ac:spMk id="21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2E8DC0C-A108-BA15-6D82-F0760616093B}" dt="2025-09-22T02:30:01.883" v="153" actId="20577"/>
          <ac:spMkLst>
            <pc:docMk/>
            <pc:sldMk cId="0" sldId="378"/>
            <ac:spMk id="30" creationId="{00000000-0000-0000-0000-000000000000}"/>
          </ac:spMkLst>
        </pc:spChg>
      </pc:sldChg>
      <pc:sldChg chg="addSp delSp modSp">
        <pc:chgData name="VINICIUS DE SOUSA MACEDO" userId="S::rm561911@fiap.com.br::0905d405-c271-4005-9b8e-a25b87ddead5" providerId="AD" clId="Web-{A2E8DC0C-A108-BA15-6D82-F0760616093B}" dt="2025-09-22T02:17:24.355" v="11" actId="1076"/>
        <pc:sldMkLst>
          <pc:docMk/>
          <pc:sldMk cId="3873834239" sldId="379"/>
        </pc:sldMkLst>
        <pc:picChg chg="add mod">
          <ac:chgData name="VINICIUS DE SOUSA MACEDO" userId="S::rm561911@fiap.com.br::0905d405-c271-4005-9b8e-a25b87ddead5" providerId="AD" clId="Web-{A2E8DC0C-A108-BA15-6D82-F0760616093B}" dt="2025-09-22T02:17:12.308" v="8" actId="1076"/>
          <ac:picMkLst>
            <pc:docMk/>
            <pc:sldMk cId="3873834239" sldId="379"/>
            <ac:picMk id="2" creationId="{24049983-C4BE-17A6-0847-10D46F17CA53}"/>
          </ac:picMkLst>
        </pc:picChg>
        <pc:picChg chg="add mod">
          <ac:chgData name="VINICIUS DE SOUSA MACEDO" userId="S::rm561911@fiap.com.br::0905d405-c271-4005-9b8e-a25b87ddead5" providerId="AD" clId="Web-{A2E8DC0C-A108-BA15-6D82-F0760616093B}" dt="2025-09-22T02:17:24.355" v="11" actId="1076"/>
          <ac:picMkLst>
            <pc:docMk/>
            <pc:sldMk cId="3873834239" sldId="379"/>
            <ac:picMk id="3" creationId="{4797915A-82EA-A026-6781-A86BCFAD7C82}"/>
          </ac:picMkLst>
        </pc:picChg>
        <pc:picChg chg="del">
          <ac:chgData name="VINICIUS DE SOUSA MACEDO" userId="S::rm561911@fiap.com.br::0905d405-c271-4005-9b8e-a25b87ddead5" providerId="AD" clId="Web-{A2E8DC0C-A108-BA15-6D82-F0760616093B}" dt="2025-09-22T02:16:32.792" v="1"/>
          <ac:picMkLst>
            <pc:docMk/>
            <pc:sldMk cId="3873834239" sldId="379"/>
            <ac:picMk id="5" creationId="{F3B68117-B767-2456-6719-FB745D61AABC}"/>
          </ac:picMkLst>
        </pc:picChg>
        <pc:picChg chg="del">
          <ac:chgData name="VINICIUS DE SOUSA MACEDO" userId="S::rm561911@fiap.com.br::0905d405-c271-4005-9b8e-a25b87ddead5" providerId="AD" clId="Web-{A2E8DC0C-A108-BA15-6D82-F0760616093B}" dt="2025-09-22T02:16:44.667" v="5"/>
          <ac:picMkLst>
            <pc:docMk/>
            <pc:sldMk cId="3873834239" sldId="379"/>
            <ac:picMk id="7" creationId="{3269788C-32FA-9ECC-99FF-0BBD9C80A65B}"/>
          </ac:picMkLst>
        </pc:picChg>
      </pc:sldChg>
      <pc:sldChg chg="addSp delSp modSp">
        <pc:chgData name="VINICIUS DE SOUSA MACEDO" userId="S::rm561911@fiap.com.br::0905d405-c271-4005-9b8e-a25b87ddead5" providerId="AD" clId="Web-{A2E8DC0C-A108-BA15-6D82-F0760616093B}" dt="2025-09-22T02:24:28.429" v="79" actId="1076"/>
        <pc:sldMkLst>
          <pc:docMk/>
          <pc:sldMk cId="2549324075" sldId="410"/>
        </pc:sldMkLst>
        <pc:spChg chg="add mod">
          <ac:chgData name="VINICIUS DE SOUSA MACEDO" userId="S::rm561911@fiap.com.br::0905d405-c271-4005-9b8e-a25b87ddead5" providerId="AD" clId="Web-{A2E8DC0C-A108-BA15-6D82-F0760616093B}" dt="2025-09-22T02:21:29.176" v="61" actId="1076"/>
          <ac:spMkLst>
            <pc:docMk/>
            <pc:sldMk cId="2549324075" sldId="410"/>
            <ac:spMk id="4" creationId="{73C7B6F8-14A3-D377-2563-9AE9A127CAFC}"/>
          </ac:spMkLst>
        </pc:spChg>
        <pc:spChg chg="add mod">
          <ac:chgData name="VINICIUS DE SOUSA MACEDO" userId="S::rm561911@fiap.com.br::0905d405-c271-4005-9b8e-a25b87ddead5" providerId="AD" clId="Web-{A2E8DC0C-A108-BA15-6D82-F0760616093B}" dt="2025-09-22T02:21:31.863" v="62" actId="1076"/>
          <ac:spMkLst>
            <pc:docMk/>
            <pc:sldMk cId="2549324075" sldId="410"/>
            <ac:spMk id="6" creationId="{C8279FBE-5A6C-86BF-1758-4AC9D77AB7A1}"/>
          </ac:spMkLst>
        </pc:spChg>
        <pc:spChg chg="add mod">
          <ac:chgData name="VINICIUS DE SOUSA MACEDO" userId="S::rm561911@fiap.com.br::0905d405-c271-4005-9b8e-a25b87ddead5" providerId="AD" clId="Web-{A2E8DC0C-A108-BA15-6D82-F0760616093B}" dt="2025-09-22T02:21:34.738" v="63" actId="1076"/>
          <ac:spMkLst>
            <pc:docMk/>
            <pc:sldMk cId="2549324075" sldId="410"/>
            <ac:spMk id="7" creationId="{A6B2093C-704B-BD70-7923-D8604ABE595B}"/>
          </ac:spMkLst>
        </pc:spChg>
        <pc:spChg chg="mod">
          <ac:chgData name="VINICIUS DE SOUSA MACEDO" userId="S::rm561911@fiap.com.br::0905d405-c271-4005-9b8e-a25b87ddead5" providerId="AD" clId="Web-{A2E8DC0C-A108-BA15-6D82-F0760616093B}" dt="2025-09-22T02:18:06.966" v="23" actId="20577"/>
          <ac:spMkLst>
            <pc:docMk/>
            <pc:sldMk cId="2549324075" sldId="410"/>
            <ac:spMk id="32" creationId="{2F4CD23C-CAA5-1255-0445-76C47A5C1CA4}"/>
          </ac:spMkLst>
        </pc:spChg>
        <pc:picChg chg="add del mod">
          <ac:chgData name="VINICIUS DE SOUSA MACEDO" userId="S::rm561911@fiap.com.br::0905d405-c271-4005-9b8e-a25b87ddead5" providerId="AD" clId="Web-{A2E8DC0C-A108-BA15-6D82-F0760616093B}" dt="2025-09-22T02:21:40.191" v="64"/>
          <ac:picMkLst>
            <pc:docMk/>
            <pc:sldMk cId="2549324075" sldId="410"/>
            <ac:picMk id="2" creationId="{799E1D53-A7A7-1FAF-CAFD-A36774AE9EF2}"/>
          </ac:picMkLst>
        </pc:picChg>
        <pc:picChg chg="del">
          <ac:chgData name="VINICIUS DE SOUSA MACEDO" userId="S::rm561911@fiap.com.br::0905d405-c271-4005-9b8e-a25b87ddead5" providerId="AD" clId="Web-{A2E8DC0C-A108-BA15-6D82-F0760616093B}" dt="2025-09-22T02:18:08.263" v="24"/>
          <ac:picMkLst>
            <pc:docMk/>
            <pc:sldMk cId="2549324075" sldId="410"/>
            <ac:picMk id="5" creationId="{BFC3D3EC-F54D-0278-0A8B-650400832FB7}"/>
          </ac:picMkLst>
        </pc:picChg>
        <pc:picChg chg="add mod">
          <ac:chgData name="VINICIUS DE SOUSA MACEDO" userId="S::rm561911@fiap.com.br::0905d405-c271-4005-9b8e-a25b87ddead5" providerId="AD" clId="Web-{A2E8DC0C-A108-BA15-6D82-F0760616093B}" dt="2025-09-22T02:24:28.429" v="79" actId="1076"/>
          <ac:picMkLst>
            <pc:docMk/>
            <pc:sldMk cId="2549324075" sldId="410"/>
            <ac:picMk id="8" creationId="{9E7503B4-FB40-085C-58DA-C0688E734B90}"/>
          </ac:picMkLst>
        </pc:picChg>
      </pc:sldChg>
      <pc:sldChg chg="addSp delSp modSp">
        <pc:chgData name="VINICIUS DE SOUSA MACEDO" userId="S::rm561911@fiap.com.br::0905d405-c271-4005-9b8e-a25b87ddead5" providerId="AD" clId="Web-{A2E8DC0C-A108-BA15-6D82-F0760616093B}" dt="2025-09-22T02:24:24.632" v="78" actId="1076"/>
        <pc:sldMkLst>
          <pc:docMk/>
          <pc:sldMk cId="1210478531" sldId="411"/>
        </pc:sldMkLst>
        <pc:spChg chg="del">
          <ac:chgData name="VINICIUS DE SOUSA MACEDO" userId="S::rm561911@fiap.com.br::0905d405-c271-4005-9b8e-a25b87ddead5" providerId="AD" clId="Web-{A2E8DC0C-A108-BA15-6D82-F0760616093B}" dt="2025-09-22T02:23:24.412" v="75"/>
          <ac:spMkLst>
            <pc:docMk/>
            <pc:sldMk cId="1210478531" sldId="411"/>
            <ac:spMk id="2" creationId="{6A60AB99-4EEE-EE59-0796-1F8AE08AE0AA}"/>
          </ac:spMkLst>
        </pc:spChg>
        <pc:picChg chg="add mod">
          <ac:chgData name="VINICIUS DE SOUSA MACEDO" userId="S::rm561911@fiap.com.br::0905d405-c271-4005-9b8e-a25b87ddead5" providerId="AD" clId="Web-{A2E8DC0C-A108-BA15-6D82-F0760616093B}" dt="2025-09-22T02:24:24.632" v="78" actId="1076"/>
          <ac:picMkLst>
            <pc:docMk/>
            <pc:sldMk cId="1210478531" sldId="411"/>
            <ac:picMk id="3" creationId="{D7349613-F1A0-9BA8-D7EA-E194B3272DC1}"/>
          </ac:picMkLst>
        </pc:picChg>
        <pc:picChg chg="del mod">
          <ac:chgData name="VINICIUS DE SOUSA MACEDO" userId="S::rm561911@fiap.com.br::0905d405-c271-4005-9b8e-a25b87ddead5" providerId="AD" clId="Web-{A2E8DC0C-A108-BA15-6D82-F0760616093B}" dt="2025-09-22T02:23:50.881" v="76"/>
          <ac:picMkLst>
            <pc:docMk/>
            <pc:sldMk cId="1210478531" sldId="411"/>
            <ac:picMk id="4" creationId="{CA3B53EA-8F18-FFF9-3D10-CA51B8089BF9}"/>
          </ac:picMkLst>
        </pc:picChg>
        <pc:picChg chg="add mod">
          <ac:chgData name="VINICIUS DE SOUSA MACEDO" userId="S::rm561911@fiap.com.br::0905d405-c271-4005-9b8e-a25b87ddead5" providerId="AD" clId="Web-{A2E8DC0C-A108-BA15-6D82-F0760616093B}" dt="2025-09-22T02:24:21.585" v="77" actId="1076"/>
          <ac:picMkLst>
            <pc:docMk/>
            <pc:sldMk cId="1210478531" sldId="411"/>
            <ac:picMk id="5" creationId="{18443ECB-3B9F-CB61-AC6B-2024B370CD6A}"/>
          </ac:picMkLst>
        </pc:picChg>
      </pc:sldChg>
    </pc:docChg>
  </pc:docChgLst>
  <pc:docChgLst>
    <pc:chgData name="Danilo Oliveira Alves" userId="S::rm564109@fiap.com.br::d6789165-1cc6-4868-9fe7-a9a826eace9a" providerId="AD" clId="Web-{CA28C09A-EFD1-B2D8-5DD2-EAC0FD077C72}"/>
    <pc:docChg chg="modSld">
      <pc:chgData name="Danilo Oliveira Alves" userId="S::rm564109@fiap.com.br::d6789165-1cc6-4868-9fe7-a9a826eace9a" providerId="AD" clId="Web-{CA28C09A-EFD1-B2D8-5DD2-EAC0FD077C72}" dt="2025-09-23T02:07:41.723" v="0" actId="20577"/>
      <pc:docMkLst>
        <pc:docMk/>
      </pc:docMkLst>
      <pc:sldChg chg="modSp">
        <pc:chgData name="Danilo Oliveira Alves" userId="S::rm564109@fiap.com.br::d6789165-1cc6-4868-9fe7-a9a826eace9a" providerId="AD" clId="Web-{CA28C09A-EFD1-B2D8-5DD2-EAC0FD077C72}" dt="2025-09-23T02:07:41.723" v="0" actId="20577"/>
        <pc:sldMkLst>
          <pc:docMk/>
          <pc:sldMk cId="1792498618" sldId="366"/>
        </pc:sldMkLst>
        <pc:spChg chg="mod">
          <ac:chgData name="Danilo Oliveira Alves" userId="S::rm564109@fiap.com.br::d6789165-1cc6-4868-9fe7-a9a826eace9a" providerId="AD" clId="Web-{CA28C09A-EFD1-B2D8-5DD2-EAC0FD077C72}" dt="2025-09-23T02:07:41.723" v="0" actId="20577"/>
          <ac:spMkLst>
            <pc:docMk/>
            <pc:sldMk cId="1792498618" sldId="366"/>
            <ac:spMk id="3" creationId="{9FDA3A7F-B995-06BA-A1CD-B8F444CC5DF7}"/>
          </ac:spMkLst>
        </pc:spChg>
      </pc:sldChg>
    </pc:docChg>
  </pc:docChgLst>
  <pc:docChgLst>
    <pc:chgData name="Danilo Oliveira Alves" userId="S::rm564109@fiap.com.br::d6789165-1cc6-4868-9fe7-a9a826eace9a" providerId="AD" clId="Web-{7CF32BB0-5DF4-CB4F-6A7D-B9726ACCBECB}"/>
    <pc:docChg chg="modSld">
      <pc:chgData name="Danilo Oliveira Alves" userId="S::rm564109@fiap.com.br::d6789165-1cc6-4868-9fe7-a9a826eace9a" providerId="AD" clId="Web-{7CF32BB0-5DF4-CB4F-6A7D-B9726ACCBECB}" dt="2025-09-22T14:56:39.823" v="125" actId="1076"/>
      <pc:docMkLst>
        <pc:docMk/>
      </pc:docMkLst>
      <pc:sldChg chg="modSp">
        <pc:chgData name="Danilo Oliveira Alves" userId="S::rm564109@fiap.com.br::d6789165-1cc6-4868-9fe7-a9a826eace9a" providerId="AD" clId="Web-{7CF32BB0-5DF4-CB4F-6A7D-B9726ACCBECB}" dt="2025-09-22T14:56:39.823" v="125" actId="1076"/>
        <pc:sldMkLst>
          <pc:docMk/>
          <pc:sldMk cId="1792498618" sldId="366"/>
        </pc:sldMkLst>
        <pc:spChg chg="mod">
          <ac:chgData name="Danilo Oliveira Alves" userId="S::rm564109@fiap.com.br::d6789165-1cc6-4868-9fe7-a9a826eace9a" providerId="AD" clId="Web-{7CF32BB0-5DF4-CB4F-6A7D-B9726ACCBECB}" dt="2025-09-22T14:56:39.823" v="125" actId="1076"/>
          <ac:spMkLst>
            <pc:docMk/>
            <pc:sldMk cId="1792498618" sldId="366"/>
            <ac:spMk id="3" creationId="{9FDA3A7F-B995-06BA-A1CD-B8F444CC5DF7}"/>
          </ac:spMkLst>
        </pc:spChg>
      </pc:sldChg>
    </pc:docChg>
  </pc:docChgLst>
  <pc:docChgLst>
    <pc:chgData name="Luana Fernandes Silva Ferreira" userId="43726221-d30a-4c95-826e-4badee0243e0" providerId="ADAL" clId="{27679C42-2562-4A72-9C50-BEFD88392B83}"/>
    <pc:docChg chg="undo custSel addSld delSld modSld sldOrd">
      <pc:chgData name="Luana Fernandes Silva Ferreira" userId="43726221-d30a-4c95-826e-4badee0243e0" providerId="ADAL" clId="{27679C42-2562-4A72-9C50-BEFD88392B83}" dt="2025-09-22T00:02:25.501" v="1821"/>
      <pc:docMkLst>
        <pc:docMk/>
      </pc:docMkLst>
      <pc:sldChg chg="delSp modSp mod ord setBg">
        <pc:chgData name="Luana Fernandes Silva Ferreira" userId="43726221-d30a-4c95-826e-4badee0243e0" providerId="ADAL" clId="{27679C42-2562-4A72-9C50-BEFD88392B83}" dt="2025-09-21T23:56:32.525" v="1763"/>
        <pc:sldMkLst>
          <pc:docMk/>
          <pc:sldMk cId="0" sldId="264"/>
        </pc:sldMkLst>
        <pc:spChg chg="mod">
          <ac:chgData name="Luana Fernandes Silva Ferreira" userId="43726221-d30a-4c95-826e-4badee0243e0" providerId="ADAL" clId="{27679C42-2562-4A72-9C50-BEFD88392B83}" dt="2025-09-21T14:56:55.919" v="130" actId="14100"/>
          <ac:spMkLst>
            <pc:docMk/>
            <pc:sldMk cId="0" sldId="264"/>
            <ac:spMk id="6" creationId="{00000000-0000-0000-0000-000000000000}"/>
          </ac:spMkLst>
        </pc:spChg>
        <pc:spChg chg="mod">
          <ac:chgData name="Luana Fernandes Silva Ferreira" userId="43726221-d30a-4c95-826e-4badee0243e0" providerId="ADAL" clId="{27679C42-2562-4A72-9C50-BEFD88392B83}" dt="2025-09-21T18:33:57.930" v="1091"/>
          <ac:spMkLst>
            <pc:docMk/>
            <pc:sldMk cId="0" sldId="264"/>
            <ac:spMk id="9" creationId="{00000000-0000-0000-0000-000000000000}"/>
          </ac:spMkLst>
        </pc:spChg>
        <pc:spChg chg="mod">
          <ac:chgData name="Luana Fernandes Silva Ferreira" userId="43726221-d30a-4c95-826e-4badee0243e0" providerId="ADAL" clId="{27679C42-2562-4A72-9C50-BEFD88392B83}" dt="2025-09-21T18:33:57.930" v="1091"/>
          <ac:spMkLst>
            <pc:docMk/>
            <pc:sldMk cId="0" sldId="264"/>
            <ac:spMk id="10" creationId="{00000000-0000-0000-0000-000000000000}"/>
          </ac:spMkLst>
        </pc:spChg>
        <pc:spChg chg="mod">
          <ac:chgData name="Luana Fernandes Silva Ferreira" userId="43726221-d30a-4c95-826e-4badee0243e0" providerId="ADAL" clId="{27679C42-2562-4A72-9C50-BEFD88392B83}" dt="2025-09-21T18:33:57.930" v="1091"/>
          <ac:spMkLst>
            <pc:docMk/>
            <pc:sldMk cId="0" sldId="264"/>
            <ac:spMk id="12" creationId="{00000000-0000-0000-0000-000000000000}"/>
          </ac:spMkLst>
        </pc:spChg>
        <pc:spChg chg="mod">
          <ac:chgData name="Luana Fernandes Silva Ferreira" userId="43726221-d30a-4c95-826e-4badee0243e0" providerId="ADAL" clId="{27679C42-2562-4A72-9C50-BEFD88392B83}" dt="2025-09-21T18:34:17.525" v="1113" actId="20577"/>
          <ac:spMkLst>
            <pc:docMk/>
            <pc:sldMk cId="0" sldId="264"/>
            <ac:spMk id="13" creationId="{00000000-0000-0000-0000-000000000000}"/>
          </ac:spMkLst>
        </pc:spChg>
        <pc:spChg chg="mod">
          <ac:chgData name="Luana Fernandes Silva Ferreira" userId="43726221-d30a-4c95-826e-4badee0243e0" providerId="ADAL" clId="{27679C42-2562-4A72-9C50-BEFD88392B83}" dt="2025-09-21T18:33:57.930" v="1091"/>
          <ac:spMkLst>
            <pc:docMk/>
            <pc:sldMk cId="0" sldId="264"/>
            <ac:spMk id="14" creationId="{00000000-0000-0000-0000-000000000000}"/>
          </ac:spMkLst>
        </pc:spChg>
        <pc:grpChg chg="mod">
          <ac:chgData name="Luana Fernandes Silva Ferreira" userId="43726221-d30a-4c95-826e-4badee0243e0" providerId="ADAL" clId="{27679C42-2562-4A72-9C50-BEFD88392B83}" dt="2025-09-21T18:33:57.930" v="1091"/>
          <ac:grpSpMkLst>
            <pc:docMk/>
            <pc:sldMk cId="0" sldId="264"/>
            <ac:grpSpMk id="8" creationId="{00000000-0000-0000-0000-000000000000}"/>
          </ac:grpSpMkLst>
        </pc:grpChg>
      </pc:sldChg>
      <pc:sldChg chg="addSp delSp modSp mod setBg">
        <pc:chgData name="Luana Fernandes Silva Ferreira" userId="43726221-d30a-4c95-826e-4badee0243e0" providerId="ADAL" clId="{27679C42-2562-4A72-9C50-BEFD88392B83}" dt="2025-09-21T23:57:02.706" v="1817"/>
        <pc:sldMkLst>
          <pc:docMk/>
          <pc:sldMk cId="2912142164" sldId="272"/>
        </pc:sldMkLst>
        <pc:spChg chg="mod">
          <ac:chgData name="Luana Fernandes Silva Ferreira" userId="43726221-d30a-4c95-826e-4badee0243e0" providerId="ADAL" clId="{27679C42-2562-4A72-9C50-BEFD88392B83}" dt="2025-09-21T15:26:50.157" v="683" actId="20577"/>
          <ac:spMkLst>
            <pc:docMk/>
            <pc:sldMk cId="2912142164" sldId="272"/>
            <ac:spMk id="15" creationId="{C34E7190-77D2-BB4E-A163-75D53B76E870}"/>
          </ac:spMkLst>
        </pc:spChg>
      </pc:sldChg>
      <pc:sldChg chg="addSp delSp modSp mod">
        <pc:chgData name="Luana Fernandes Silva Ferreira" userId="43726221-d30a-4c95-826e-4badee0243e0" providerId="ADAL" clId="{27679C42-2562-4A72-9C50-BEFD88392B83}" dt="2025-09-21T22:47:08.382" v="1516" actId="1076"/>
        <pc:sldMkLst>
          <pc:docMk/>
          <pc:sldMk cId="0" sldId="281"/>
        </pc:sldMkLst>
        <pc:spChg chg="mod">
          <ac:chgData name="Luana Fernandes Silva Ferreira" userId="43726221-d30a-4c95-826e-4badee0243e0" providerId="ADAL" clId="{27679C42-2562-4A72-9C50-BEFD88392B83}" dt="2025-09-21T22:42:23.781" v="1462" actId="1076"/>
          <ac:spMkLst>
            <pc:docMk/>
            <pc:sldMk cId="0" sldId="281"/>
            <ac:spMk id="4" creationId="{00000000-0000-0000-0000-000000000000}"/>
          </ac:spMkLst>
        </pc:spChg>
        <pc:spChg chg="mod">
          <ac:chgData name="Luana Fernandes Silva Ferreira" userId="43726221-d30a-4c95-826e-4badee0243e0" providerId="ADAL" clId="{27679C42-2562-4A72-9C50-BEFD88392B83}" dt="2025-09-21T22:42:21.533" v="1461" actId="1076"/>
          <ac:spMkLst>
            <pc:docMk/>
            <pc:sldMk cId="0" sldId="281"/>
            <ac:spMk id="7" creationId="{00000000-0000-0000-0000-000000000000}"/>
          </ac:spMkLst>
        </pc:spChg>
        <pc:spChg chg="mod">
          <ac:chgData name="Luana Fernandes Silva Ferreira" userId="43726221-d30a-4c95-826e-4badee0243e0" providerId="ADAL" clId="{27679C42-2562-4A72-9C50-BEFD88392B83}" dt="2025-09-21T22:42:19.269" v="1460" actId="1076"/>
          <ac:spMkLst>
            <pc:docMk/>
            <pc:sldMk cId="0" sldId="281"/>
            <ac:spMk id="10" creationId="{00000000-0000-0000-0000-000000000000}"/>
          </ac:spMkLst>
        </pc:spChg>
        <pc:spChg chg="mod">
          <ac:chgData name="Luana Fernandes Silva Ferreira" userId="43726221-d30a-4c95-826e-4badee0243e0" providerId="ADAL" clId="{27679C42-2562-4A72-9C50-BEFD88392B83}" dt="2025-09-21T22:42:38.006" v="1466" actId="1076"/>
          <ac:spMkLst>
            <pc:docMk/>
            <pc:sldMk cId="0" sldId="281"/>
            <ac:spMk id="12" creationId="{00000000-0000-0000-0000-000000000000}"/>
          </ac:spMkLst>
        </pc:spChg>
        <pc:spChg chg="mod">
          <ac:chgData name="Luana Fernandes Silva Ferreira" userId="43726221-d30a-4c95-826e-4badee0243e0" providerId="ADAL" clId="{27679C42-2562-4A72-9C50-BEFD88392B83}" dt="2025-09-21T22:46:58.637" v="1514" actId="14100"/>
          <ac:spMkLst>
            <pc:docMk/>
            <pc:sldMk cId="0" sldId="281"/>
            <ac:spMk id="17" creationId="{00000000-0000-0000-0000-000000000000}"/>
          </ac:spMkLst>
        </pc:spChg>
        <pc:spChg chg="mod">
          <ac:chgData name="Luana Fernandes Silva Ferreira" userId="43726221-d30a-4c95-826e-4badee0243e0" providerId="ADAL" clId="{27679C42-2562-4A72-9C50-BEFD88392B83}" dt="2025-09-21T22:45:25.556" v="1496" actId="1076"/>
          <ac:spMkLst>
            <pc:docMk/>
            <pc:sldMk cId="0" sldId="281"/>
            <ac:spMk id="18" creationId="{00000000-0000-0000-0000-000000000000}"/>
          </ac:spMkLst>
        </pc:spChg>
        <pc:spChg chg="mod">
          <ac:chgData name="Luana Fernandes Silva Ferreira" userId="43726221-d30a-4c95-826e-4badee0243e0" providerId="ADAL" clId="{27679C42-2562-4A72-9C50-BEFD88392B83}" dt="2025-09-21T22:44:24.570" v="1485" actId="20577"/>
          <ac:spMkLst>
            <pc:docMk/>
            <pc:sldMk cId="0" sldId="281"/>
            <ac:spMk id="19" creationId="{00000000-0000-0000-0000-000000000000}"/>
          </ac:spMkLst>
        </pc:spChg>
        <pc:spChg chg="mod">
          <ac:chgData name="Luana Fernandes Silva Ferreira" userId="43726221-d30a-4c95-826e-4badee0243e0" providerId="ADAL" clId="{27679C42-2562-4A72-9C50-BEFD88392B83}" dt="2025-09-21T22:42:06.391" v="1454" actId="1076"/>
          <ac:spMkLst>
            <pc:docMk/>
            <pc:sldMk cId="0" sldId="281"/>
            <ac:spMk id="25" creationId="{93BAD229-77BE-F665-C21A-543BE9F1EF97}"/>
          </ac:spMkLst>
        </pc:spChg>
        <pc:spChg chg="mod">
          <ac:chgData name="Luana Fernandes Silva Ferreira" userId="43726221-d30a-4c95-826e-4badee0243e0" providerId="ADAL" clId="{27679C42-2562-4A72-9C50-BEFD88392B83}" dt="2025-09-21T22:42:08.412" v="1455" actId="1076"/>
          <ac:spMkLst>
            <pc:docMk/>
            <pc:sldMk cId="0" sldId="281"/>
            <ac:spMk id="27" creationId="{620D625F-AFDC-8150-298D-DAA459EF202A}"/>
          </ac:spMkLst>
        </pc:spChg>
        <pc:grpChg chg="mod">
          <ac:chgData name="Luana Fernandes Silva Ferreira" userId="43726221-d30a-4c95-826e-4badee0243e0" providerId="ADAL" clId="{27679C42-2562-4A72-9C50-BEFD88392B83}" dt="2025-09-21T22:42:12.785" v="1457" actId="1076"/>
          <ac:grpSpMkLst>
            <pc:docMk/>
            <pc:sldMk cId="0" sldId="281"/>
            <ac:grpSpMk id="2" creationId="{00000000-0000-0000-0000-000000000000}"/>
          </ac:grpSpMkLst>
        </pc:grpChg>
        <pc:grpChg chg="mod">
          <ac:chgData name="Luana Fernandes Silva Ferreira" userId="43726221-d30a-4c95-826e-4badee0243e0" providerId="ADAL" clId="{27679C42-2562-4A72-9C50-BEFD88392B83}" dt="2025-09-21T22:42:15.216" v="1458" actId="1076"/>
          <ac:grpSpMkLst>
            <pc:docMk/>
            <pc:sldMk cId="0" sldId="281"/>
            <ac:grpSpMk id="5" creationId="{00000000-0000-0000-0000-000000000000}"/>
          </ac:grpSpMkLst>
        </pc:grpChg>
        <pc:grpChg chg="mod">
          <ac:chgData name="Luana Fernandes Silva Ferreira" userId="43726221-d30a-4c95-826e-4badee0243e0" providerId="ADAL" clId="{27679C42-2562-4A72-9C50-BEFD88392B83}" dt="2025-09-21T22:42:17.321" v="1459" actId="1076"/>
          <ac:grpSpMkLst>
            <pc:docMk/>
            <pc:sldMk cId="0" sldId="281"/>
            <ac:grpSpMk id="8" creationId="{00000000-0000-0000-0000-000000000000}"/>
          </ac:grpSpMkLst>
        </pc:grpChg>
        <pc:grpChg chg="mod">
          <ac:chgData name="Luana Fernandes Silva Ferreira" userId="43726221-d30a-4c95-826e-4badee0243e0" providerId="ADAL" clId="{27679C42-2562-4A72-9C50-BEFD88392B83}" dt="2025-09-21T22:46:52.952" v="1512" actId="1076"/>
          <ac:grpSpMkLst>
            <pc:docMk/>
            <pc:sldMk cId="0" sldId="281"/>
            <ac:grpSpMk id="11" creationId="{00000000-0000-0000-0000-000000000000}"/>
          </ac:grpSpMkLst>
        </pc:grpChg>
        <pc:grpChg chg="mod">
          <ac:chgData name="Luana Fernandes Silva Ferreira" userId="43726221-d30a-4c95-826e-4badee0243e0" providerId="ADAL" clId="{27679C42-2562-4A72-9C50-BEFD88392B83}" dt="2025-09-21T22:47:08.382" v="1516" actId="1076"/>
          <ac:grpSpMkLst>
            <pc:docMk/>
            <pc:sldMk cId="0" sldId="281"/>
            <ac:grpSpMk id="13" creationId="{00000000-0000-0000-0000-000000000000}"/>
          </ac:grpSpMkLst>
        </pc:grpChg>
        <pc:grpChg chg="mod">
          <ac:chgData name="Luana Fernandes Silva Ferreira" userId="43726221-d30a-4c95-826e-4badee0243e0" providerId="ADAL" clId="{27679C42-2562-4A72-9C50-BEFD88392B83}" dt="2025-09-21T22:45:50.021" v="1498" actId="14100"/>
          <ac:grpSpMkLst>
            <pc:docMk/>
            <pc:sldMk cId="0" sldId="281"/>
            <ac:grpSpMk id="15" creationId="{00000000-0000-0000-0000-000000000000}"/>
          </ac:grpSpMkLst>
        </pc:grpChg>
      </pc:sldChg>
      <pc:sldChg chg="modSp mod setBg">
        <pc:chgData name="Luana Fernandes Silva Ferreira" userId="43726221-d30a-4c95-826e-4badee0243e0" providerId="ADAL" clId="{27679C42-2562-4A72-9C50-BEFD88392B83}" dt="2025-09-21T23:56:42.345" v="1782"/>
        <pc:sldMkLst>
          <pc:docMk/>
          <pc:sldMk cId="4283071836" sldId="356"/>
        </pc:sldMkLst>
        <pc:spChg chg="mod">
          <ac:chgData name="Luana Fernandes Silva Ferreira" userId="43726221-d30a-4c95-826e-4badee0243e0" providerId="ADAL" clId="{27679C42-2562-4A72-9C50-BEFD88392B83}" dt="2025-09-21T15:36:59.636" v="944" actId="20577"/>
          <ac:spMkLst>
            <pc:docMk/>
            <pc:sldMk cId="4283071836" sldId="356"/>
            <ac:spMk id="4" creationId="{833D4CA9-FED5-2DE5-9520-2F6C30421875}"/>
          </ac:spMkLst>
        </pc:spChg>
      </pc:sldChg>
      <pc:sldChg chg="modSp add del mod">
        <pc:chgData name="Luana Fernandes Silva Ferreira" userId="43726221-d30a-4c95-826e-4badee0243e0" providerId="ADAL" clId="{27679C42-2562-4A72-9C50-BEFD88392B83}" dt="2025-09-21T15:28:18.172" v="721" actId="6549"/>
        <pc:sldMkLst>
          <pc:docMk/>
          <pc:sldMk cId="1792498618" sldId="366"/>
        </pc:sldMkLst>
        <pc:spChg chg="mod">
          <ac:chgData name="Luana Fernandes Silva Ferreira" userId="43726221-d30a-4c95-826e-4badee0243e0" providerId="ADAL" clId="{27679C42-2562-4A72-9C50-BEFD88392B83}" dt="2025-09-21T15:28:18.172" v="721" actId="6549"/>
          <ac:spMkLst>
            <pc:docMk/>
            <pc:sldMk cId="1792498618" sldId="366"/>
            <ac:spMk id="3" creationId="{9FDA3A7F-B995-06BA-A1CD-B8F444CC5DF7}"/>
          </ac:spMkLst>
        </pc:spChg>
      </pc:sldChg>
      <pc:sldChg chg="modSp mod setBg">
        <pc:chgData name="Luana Fernandes Silva Ferreira" userId="43726221-d30a-4c95-826e-4badee0243e0" providerId="ADAL" clId="{27679C42-2562-4A72-9C50-BEFD88392B83}" dt="2025-09-21T23:56:38.826" v="1770"/>
        <pc:sldMkLst>
          <pc:docMk/>
          <pc:sldMk cId="3843081312" sldId="373"/>
        </pc:sldMkLst>
        <pc:spChg chg="mod">
          <ac:chgData name="Luana Fernandes Silva Ferreira" userId="43726221-d30a-4c95-826e-4badee0243e0" providerId="ADAL" clId="{27679C42-2562-4A72-9C50-BEFD88392B83}" dt="2025-09-21T15:12:40.310" v="242" actId="20577"/>
          <ac:spMkLst>
            <pc:docMk/>
            <pc:sldMk cId="3843081312" sldId="373"/>
            <ac:spMk id="34" creationId="{CCE31631-946A-7700-7F38-19ECF4631105}"/>
          </ac:spMkLst>
        </pc:spChg>
      </pc:sldChg>
      <pc:sldChg chg="addSp delSp modSp mod ord">
        <pc:chgData name="Luana Fernandes Silva Ferreira" userId="43726221-d30a-4c95-826e-4badee0243e0" providerId="ADAL" clId="{27679C42-2562-4A72-9C50-BEFD88392B83}" dt="2025-09-21T22:56:12.672" v="1612" actId="5793"/>
        <pc:sldMkLst>
          <pc:docMk/>
          <pc:sldMk cId="0" sldId="378"/>
        </pc:sldMkLst>
        <pc:spChg chg="mod">
          <ac:chgData name="Luana Fernandes Silva Ferreira" userId="43726221-d30a-4c95-826e-4badee0243e0" providerId="ADAL" clId="{27679C42-2562-4A72-9C50-BEFD88392B83}" dt="2025-09-21T22:49:54.776" v="1540" actId="1076"/>
          <ac:spMkLst>
            <pc:docMk/>
            <pc:sldMk cId="0" sldId="378"/>
            <ac:spMk id="3" creationId="{00000000-0000-0000-0000-000000000000}"/>
          </ac:spMkLst>
        </pc:spChg>
        <pc:spChg chg="mod">
          <ac:chgData name="Luana Fernandes Silva Ferreira" userId="43726221-d30a-4c95-826e-4badee0243e0" providerId="ADAL" clId="{27679C42-2562-4A72-9C50-BEFD88392B83}" dt="2025-09-21T22:56:10.806" v="1611" actId="5793"/>
          <ac:spMkLst>
            <pc:docMk/>
            <pc:sldMk cId="0" sldId="378"/>
            <ac:spMk id="12" creationId="{00000000-0000-0000-0000-000000000000}"/>
          </ac:spMkLst>
        </pc:spChg>
        <pc:spChg chg="mod">
          <ac:chgData name="Luana Fernandes Silva Ferreira" userId="43726221-d30a-4c95-826e-4badee0243e0" providerId="ADAL" clId="{27679C42-2562-4A72-9C50-BEFD88392B83}" dt="2025-09-21T22:50:50.796" v="1551"/>
          <ac:spMkLst>
            <pc:docMk/>
            <pc:sldMk cId="0" sldId="378"/>
            <ac:spMk id="13" creationId="{00000000-0000-0000-0000-000000000000}"/>
          </ac:spMkLst>
        </pc:spChg>
        <pc:spChg chg="mod">
          <ac:chgData name="Luana Fernandes Silva Ferreira" userId="43726221-d30a-4c95-826e-4badee0243e0" providerId="ADAL" clId="{27679C42-2562-4A72-9C50-BEFD88392B83}" dt="2025-09-21T22:56:12.672" v="1612" actId="5793"/>
          <ac:spMkLst>
            <pc:docMk/>
            <pc:sldMk cId="0" sldId="378"/>
            <ac:spMk id="21" creationId="{00000000-0000-0000-0000-000000000000}"/>
          </ac:spMkLst>
        </pc:spChg>
        <pc:spChg chg="mod">
          <ac:chgData name="Luana Fernandes Silva Ferreira" userId="43726221-d30a-4c95-826e-4badee0243e0" providerId="ADAL" clId="{27679C42-2562-4A72-9C50-BEFD88392B83}" dt="2025-09-21T22:52:56.311" v="1575" actId="1076"/>
          <ac:spMkLst>
            <pc:docMk/>
            <pc:sldMk cId="0" sldId="378"/>
            <ac:spMk id="22" creationId="{00000000-0000-0000-0000-000000000000}"/>
          </ac:spMkLst>
        </pc:spChg>
        <pc:spChg chg="mod">
          <ac:chgData name="Luana Fernandes Silva Ferreira" userId="43726221-d30a-4c95-826e-4badee0243e0" providerId="ADAL" clId="{27679C42-2562-4A72-9C50-BEFD88392B83}" dt="2025-09-21T22:56:01.823" v="1607" actId="1076"/>
          <ac:spMkLst>
            <pc:docMk/>
            <pc:sldMk cId="0" sldId="378"/>
            <ac:spMk id="30" creationId="{00000000-0000-0000-0000-000000000000}"/>
          </ac:spMkLst>
        </pc:spChg>
        <pc:spChg chg="mod">
          <ac:chgData name="Luana Fernandes Silva Ferreira" userId="43726221-d30a-4c95-826e-4badee0243e0" providerId="ADAL" clId="{27679C42-2562-4A72-9C50-BEFD88392B83}" dt="2025-09-21T22:55:27.872" v="1601"/>
          <ac:spMkLst>
            <pc:docMk/>
            <pc:sldMk cId="0" sldId="378"/>
            <ac:spMk id="31" creationId="{00000000-0000-0000-0000-000000000000}"/>
          </ac:spMkLst>
        </pc:spChg>
        <pc:spChg chg="mod">
          <ac:chgData name="Luana Fernandes Silva Ferreira" userId="43726221-d30a-4c95-826e-4badee0243e0" providerId="ADAL" clId="{27679C42-2562-4A72-9C50-BEFD88392B83}" dt="2025-09-21T22:49:00.318" v="1521" actId="1076"/>
          <ac:spMkLst>
            <pc:docMk/>
            <pc:sldMk cId="0" sldId="378"/>
            <ac:spMk id="33" creationId="{857AA024-3936-477A-1DB8-6A28FFE498AD}"/>
          </ac:spMkLst>
        </pc:spChg>
        <pc:grpChg chg="mod">
          <ac:chgData name="Luana Fernandes Silva Ferreira" userId="43726221-d30a-4c95-826e-4badee0243e0" providerId="ADAL" clId="{27679C42-2562-4A72-9C50-BEFD88392B83}" dt="2025-09-21T22:52:59.423" v="1576" actId="1076"/>
          <ac:grpSpMkLst>
            <pc:docMk/>
            <pc:sldMk cId="0" sldId="378"/>
            <ac:grpSpMk id="2" creationId="{00000000-0000-0000-0000-000000000000}"/>
          </ac:grpSpMkLst>
        </pc:grpChg>
        <pc:grpChg chg="mod">
          <ac:chgData name="Luana Fernandes Silva Ferreira" userId="43726221-d30a-4c95-826e-4badee0243e0" providerId="ADAL" clId="{27679C42-2562-4A72-9C50-BEFD88392B83}" dt="2025-09-21T22:48:57.304" v="1520" actId="1076"/>
          <ac:grpSpMkLst>
            <pc:docMk/>
            <pc:sldMk cId="0" sldId="378"/>
            <ac:grpSpMk id="4" creationId="{00000000-0000-0000-0000-000000000000}"/>
          </ac:grpSpMkLst>
        </pc:grpChg>
        <pc:grpChg chg="mod">
          <ac:chgData name="Luana Fernandes Silva Ferreira" userId="43726221-d30a-4c95-826e-4badee0243e0" providerId="ADAL" clId="{27679C42-2562-4A72-9C50-BEFD88392B83}" dt="2025-09-21T22:53:04.291" v="1577" actId="1076"/>
          <ac:grpSpMkLst>
            <pc:docMk/>
            <pc:sldMk cId="0" sldId="378"/>
            <ac:grpSpMk id="7" creationId="{00000000-0000-0000-0000-000000000000}"/>
          </ac:grpSpMkLst>
        </pc:grpChg>
        <pc:grpChg chg="mod">
          <ac:chgData name="Luana Fernandes Silva Ferreira" userId="43726221-d30a-4c95-826e-4badee0243e0" providerId="ADAL" clId="{27679C42-2562-4A72-9C50-BEFD88392B83}" dt="2025-09-21T22:50:50.796" v="1551"/>
          <ac:grpSpMkLst>
            <pc:docMk/>
            <pc:sldMk cId="0" sldId="378"/>
            <ac:grpSpMk id="11" creationId="{00000000-0000-0000-0000-000000000000}"/>
          </ac:grpSpMkLst>
        </pc:grpChg>
        <pc:grpChg chg="mod">
          <ac:chgData name="Luana Fernandes Silva Ferreira" userId="43726221-d30a-4c95-826e-4badee0243e0" providerId="ADAL" clId="{27679C42-2562-4A72-9C50-BEFD88392B83}" dt="2025-09-21T22:52:48.082" v="1573" actId="1076"/>
          <ac:grpSpMkLst>
            <pc:docMk/>
            <pc:sldMk cId="0" sldId="378"/>
            <ac:grpSpMk id="14" creationId="{00000000-0000-0000-0000-000000000000}"/>
          </ac:grpSpMkLst>
        </pc:grpChg>
        <pc:grpChg chg="mod">
          <ac:chgData name="Luana Fernandes Silva Ferreira" userId="43726221-d30a-4c95-826e-4badee0243e0" providerId="ADAL" clId="{27679C42-2562-4A72-9C50-BEFD88392B83}" dt="2025-09-21T22:50:09.430" v="1543" actId="1076"/>
          <ac:grpSpMkLst>
            <pc:docMk/>
            <pc:sldMk cId="0" sldId="378"/>
            <ac:grpSpMk id="16" creationId="{00000000-0000-0000-0000-000000000000}"/>
          </ac:grpSpMkLst>
        </pc:grpChg>
        <pc:grpChg chg="mod">
          <ac:chgData name="Luana Fernandes Silva Ferreira" userId="43726221-d30a-4c95-826e-4badee0243e0" providerId="ADAL" clId="{27679C42-2562-4A72-9C50-BEFD88392B83}" dt="2025-09-21T22:52:35.972" v="1570" actId="14100"/>
          <ac:grpSpMkLst>
            <pc:docMk/>
            <pc:sldMk cId="0" sldId="378"/>
            <ac:grpSpMk id="20" creationId="{00000000-0000-0000-0000-000000000000}"/>
          </ac:grpSpMkLst>
        </pc:grpChg>
        <pc:grpChg chg="mod">
          <ac:chgData name="Luana Fernandes Silva Ferreira" userId="43726221-d30a-4c95-826e-4badee0243e0" providerId="ADAL" clId="{27679C42-2562-4A72-9C50-BEFD88392B83}" dt="2025-09-21T22:51:59.353" v="1565" actId="14100"/>
          <ac:grpSpMkLst>
            <pc:docMk/>
            <pc:sldMk cId="0" sldId="378"/>
            <ac:grpSpMk id="23" creationId="{00000000-0000-0000-0000-000000000000}"/>
          </ac:grpSpMkLst>
        </pc:grpChg>
        <pc:grpChg chg="mod">
          <ac:chgData name="Luana Fernandes Silva Ferreira" userId="43726221-d30a-4c95-826e-4badee0243e0" providerId="ADAL" clId="{27679C42-2562-4A72-9C50-BEFD88392B83}" dt="2025-09-21T22:54:41.470" v="1590" actId="1076"/>
          <ac:grpSpMkLst>
            <pc:docMk/>
            <pc:sldMk cId="0" sldId="378"/>
            <ac:grpSpMk id="25" creationId="{00000000-0000-0000-0000-000000000000}"/>
          </ac:grpSpMkLst>
        </pc:grpChg>
        <pc:grpChg chg="mod">
          <ac:chgData name="Luana Fernandes Silva Ferreira" userId="43726221-d30a-4c95-826e-4badee0243e0" providerId="ADAL" clId="{27679C42-2562-4A72-9C50-BEFD88392B83}" dt="2025-09-21T22:55:27.872" v="1601"/>
          <ac:grpSpMkLst>
            <pc:docMk/>
            <pc:sldMk cId="0" sldId="378"/>
            <ac:grpSpMk id="29" creationId="{00000000-0000-0000-0000-000000000000}"/>
          </ac:grpSpMkLst>
        </pc:grpChg>
      </pc:sldChg>
      <pc:sldChg chg="addSp delSp modSp mod setBg">
        <pc:chgData name="Luana Fernandes Silva Ferreira" userId="43726221-d30a-4c95-826e-4badee0243e0" providerId="ADAL" clId="{27679C42-2562-4A72-9C50-BEFD88392B83}" dt="2025-09-21T23:56:57.374" v="1811"/>
        <pc:sldMkLst>
          <pc:docMk/>
          <pc:sldMk cId="3873834239" sldId="379"/>
        </pc:sldMkLst>
        <pc:spChg chg="mod">
          <ac:chgData name="Luana Fernandes Silva Ferreira" userId="43726221-d30a-4c95-826e-4badee0243e0" providerId="ADAL" clId="{27679C42-2562-4A72-9C50-BEFD88392B83}" dt="2025-09-21T15:21:16.724" v="576" actId="20577"/>
          <ac:spMkLst>
            <pc:docMk/>
            <pc:sldMk cId="3873834239" sldId="379"/>
            <ac:spMk id="28" creationId="{2299E4D2-D919-A0E3-F804-3CDA6FA24CE9}"/>
          </ac:spMkLst>
        </pc:spChg>
        <pc:spChg chg="mod">
          <ac:chgData name="Luana Fernandes Silva Ferreira" userId="43726221-d30a-4c95-826e-4badee0243e0" providerId="ADAL" clId="{27679C42-2562-4A72-9C50-BEFD88392B83}" dt="2025-09-21T18:46:13.035" v="1139" actId="27636"/>
          <ac:spMkLst>
            <pc:docMk/>
            <pc:sldMk cId="3873834239" sldId="379"/>
            <ac:spMk id="32" creationId="{DA04A095-A6BB-E9EE-1BC6-4E81812C5CF7}"/>
          </ac:spMkLst>
        </pc:spChg>
      </pc:sldChg>
      <pc:sldChg chg="modSp mod setBg">
        <pc:chgData name="Luana Fernandes Silva Ferreira" userId="43726221-d30a-4c95-826e-4badee0243e0" providerId="ADAL" clId="{27679C42-2562-4A72-9C50-BEFD88392B83}" dt="2025-09-21T23:56:29.684" v="1757"/>
        <pc:sldMkLst>
          <pc:docMk/>
          <pc:sldMk cId="88819989" sldId="382"/>
        </pc:sldMkLst>
        <pc:spChg chg="mod">
          <ac:chgData name="Luana Fernandes Silva Ferreira" userId="43726221-d30a-4c95-826e-4badee0243e0" providerId="ADAL" clId="{27679C42-2562-4A72-9C50-BEFD88392B83}" dt="2025-09-21T14:57:51.379" v="158" actId="255"/>
          <ac:spMkLst>
            <pc:docMk/>
            <pc:sldMk cId="88819989" sldId="382"/>
            <ac:spMk id="6" creationId="{ED5939C5-7BD1-5101-72FF-7C3CE501C5C4}"/>
          </ac:spMkLst>
        </pc:spChg>
      </pc:sldChg>
      <pc:sldChg chg="addSp delSp modSp mod setBg">
        <pc:chgData name="Luana Fernandes Silva Ferreira" userId="43726221-d30a-4c95-826e-4badee0243e0" providerId="ADAL" clId="{27679C42-2562-4A72-9C50-BEFD88392B83}" dt="2025-09-21T23:56:53.573" v="1808"/>
        <pc:sldMkLst>
          <pc:docMk/>
          <pc:sldMk cId="3128839984" sldId="383"/>
        </pc:sldMkLst>
        <pc:spChg chg="mod">
          <ac:chgData name="Luana Fernandes Silva Ferreira" userId="43726221-d30a-4c95-826e-4badee0243e0" providerId="ADAL" clId="{27679C42-2562-4A72-9C50-BEFD88392B83}" dt="2025-09-21T20:04:42.030" v="1424" actId="120"/>
          <ac:spMkLst>
            <pc:docMk/>
            <pc:sldMk cId="3128839984" sldId="383"/>
            <ac:spMk id="5" creationId="{39C6BE6B-DBF1-004B-A352-907A8013C0A5}"/>
          </ac:spMkLst>
        </pc:spChg>
        <pc:spChg chg="mod">
          <ac:chgData name="Luana Fernandes Silva Ferreira" userId="43726221-d30a-4c95-826e-4badee0243e0" providerId="ADAL" clId="{27679C42-2562-4A72-9C50-BEFD88392B83}" dt="2025-09-21T20:03:54.943" v="1383" actId="21"/>
          <ac:spMkLst>
            <pc:docMk/>
            <pc:sldMk cId="3128839984" sldId="383"/>
            <ac:spMk id="8" creationId="{4E874A58-A45D-E6D0-6E9F-05AD181F6CE9}"/>
          </ac:spMkLst>
        </pc:spChg>
        <pc:spChg chg="mod">
          <ac:chgData name="Luana Fernandes Silva Ferreira" userId="43726221-d30a-4c95-826e-4badee0243e0" providerId="ADAL" clId="{27679C42-2562-4A72-9C50-BEFD88392B83}" dt="2025-09-21T20:03:48.815" v="1381"/>
          <ac:spMkLst>
            <pc:docMk/>
            <pc:sldMk cId="3128839984" sldId="383"/>
            <ac:spMk id="9" creationId="{05E533AF-727E-5815-41B7-795350D3594C}"/>
          </ac:spMkLst>
        </pc:spChg>
        <pc:spChg chg="mod">
          <ac:chgData name="Luana Fernandes Silva Ferreira" userId="43726221-d30a-4c95-826e-4badee0243e0" providerId="ADAL" clId="{27679C42-2562-4A72-9C50-BEFD88392B83}" dt="2025-09-21T15:16:34.069" v="336" actId="20577"/>
          <ac:spMkLst>
            <pc:docMk/>
            <pc:sldMk cId="3128839984" sldId="383"/>
            <ac:spMk id="14" creationId="{2D327E9E-18E8-0EDF-79A1-D82A9C5D56D0}"/>
          </ac:spMkLst>
        </pc:spChg>
        <pc:spChg chg="mod">
          <ac:chgData name="Luana Fernandes Silva Ferreira" userId="43726221-d30a-4c95-826e-4badee0243e0" providerId="ADAL" clId="{27679C42-2562-4A72-9C50-BEFD88392B83}" dt="2025-09-21T15:18:23.632" v="554" actId="20577"/>
          <ac:spMkLst>
            <pc:docMk/>
            <pc:sldMk cId="3128839984" sldId="383"/>
            <ac:spMk id="20" creationId="{0EDD1019-140D-263D-7CA9-B4CFFB04DC99}"/>
          </ac:spMkLst>
        </pc:spChg>
        <pc:grpChg chg="add mod">
          <ac:chgData name="Luana Fernandes Silva Ferreira" userId="43726221-d30a-4c95-826e-4badee0243e0" providerId="ADAL" clId="{27679C42-2562-4A72-9C50-BEFD88392B83}" dt="2025-09-21T20:03:57.249" v="1384" actId="1076"/>
          <ac:grpSpMkLst>
            <pc:docMk/>
            <pc:sldMk cId="3128839984" sldId="383"/>
            <ac:grpSpMk id="4" creationId="{5EAD5698-3197-1C38-0A23-5F2A963E815D}"/>
          </ac:grpSpMkLst>
        </pc:grpChg>
        <pc:picChg chg="mod">
          <ac:chgData name="Luana Fernandes Silva Ferreira" userId="43726221-d30a-4c95-826e-4badee0243e0" providerId="ADAL" clId="{27679C42-2562-4A72-9C50-BEFD88392B83}" dt="2025-09-21T17:36:34.601" v="980" actId="1076"/>
          <ac:picMkLst>
            <pc:docMk/>
            <pc:sldMk cId="3128839984" sldId="383"/>
            <ac:picMk id="22" creationId="{158B84F2-32C1-F8B4-D079-264B1FA4B345}"/>
          </ac:picMkLst>
        </pc:picChg>
        <pc:picChg chg="add mod">
          <ac:chgData name="Luana Fernandes Silva Ferreira" userId="43726221-d30a-4c95-826e-4badee0243e0" providerId="ADAL" clId="{27679C42-2562-4A72-9C50-BEFD88392B83}" dt="2025-09-21T17:36:29.721" v="979" actId="1076"/>
          <ac:picMkLst>
            <pc:docMk/>
            <pc:sldMk cId="3128839984" sldId="383"/>
            <ac:picMk id="1028" creationId="{C5D9EB01-F927-D8BD-02B9-6B11690B969E}"/>
          </ac:picMkLst>
        </pc:picChg>
      </pc:sldChg>
      <pc:sldChg chg="modSp mod setBg">
        <pc:chgData name="Luana Fernandes Silva Ferreira" userId="43726221-d30a-4c95-826e-4badee0243e0" providerId="ADAL" clId="{27679C42-2562-4A72-9C50-BEFD88392B83}" dt="2025-09-21T23:55:57.302" v="1720"/>
        <pc:sldMkLst>
          <pc:docMk/>
          <pc:sldMk cId="2883617668" sldId="384"/>
        </pc:sldMkLst>
        <pc:spChg chg="mod">
          <ac:chgData name="Luana Fernandes Silva Ferreira" userId="43726221-d30a-4c95-826e-4badee0243e0" providerId="ADAL" clId="{27679C42-2562-4A72-9C50-BEFD88392B83}" dt="2025-09-21T14:42:12.130" v="15" actId="20577"/>
          <ac:spMkLst>
            <pc:docMk/>
            <pc:sldMk cId="2883617668" sldId="384"/>
            <ac:spMk id="8" creationId="{53D53C1F-C194-0769-0751-53E0289F2D81}"/>
          </ac:spMkLst>
        </pc:spChg>
      </pc:sldChg>
      <pc:sldChg chg="modSp mod setBg">
        <pc:chgData name="Luana Fernandes Silva Ferreira" userId="43726221-d30a-4c95-826e-4badee0243e0" providerId="ADAL" clId="{27679C42-2562-4A72-9C50-BEFD88392B83}" dt="2025-09-21T23:56:00.615" v="1725"/>
        <pc:sldMkLst>
          <pc:docMk/>
          <pc:sldMk cId="1747611464" sldId="385"/>
        </pc:sldMkLst>
        <pc:spChg chg="mod">
          <ac:chgData name="Luana Fernandes Silva Ferreira" userId="43726221-d30a-4c95-826e-4badee0243e0" providerId="ADAL" clId="{27679C42-2562-4A72-9C50-BEFD88392B83}" dt="2025-09-21T14:42:25.370" v="22" actId="20577"/>
          <ac:spMkLst>
            <pc:docMk/>
            <pc:sldMk cId="1747611464" sldId="385"/>
            <ac:spMk id="7" creationId="{97CE307E-99D6-97D1-BA50-CB0DD43E7805}"/>
          </ac:spMkLst>
        </pc:spChg>
      </pc:sldChg>
      <pc:sldChg chg="modSp mod setBg">
        <pc:chgData name="Luana Fernandes Silva Ferreira" userId="43726221-d30a-4c95-826e-4badee0243e0" providerId="ADAL" clId="{27679C42-2562-4A72-9C50-BEFD88392B83}" dt="2025-09-21T23:56:03.775" v="1730"/>
        <pc:sldMkLst>
          <pc:docMk/>
          <pc:sldMk cId="3690692639" sldId="392"/>
        </pc:sldMkLst>
        <pc:spChg chg="mod">
          <ac:chgData name="Luana Fernandes Silva Ferreira" userId="43726221-d30a-4c95-826e-4badee0243e0" providerId="ADAL" clId="{27679C42-2562-4A72-9C50-BEFD88392B83}" dt="2025-09-21T14:42:44.779" v="29" actId="20577"/>
          <ac:spMkLst>
            <pc:docMk/>
            <pc:sldMk cId="3690692639" sldId="392"/>
            <ac:spMk id="2" creationId="{00000000-0000-0000-0000-000000000000}"/>
          </ac:spMkLst>
        </pc:spChg>
      </pc:sldChg>
      <pc:sldChg chg="addSp delSp modSp mod setBg">
        <pc:chgData name="Luana Fernandes Silva Ferreira" userId="43726221-d30a-4c95-826e-4badee0243e0" providerId="ADAL" clId="{27679C42-2562-4A72-9C50-BEFD88392B83}" dt="2025-09-21T23:56:09.144" v="1733"/>
        <pc:sldMkLst>
          <pc:docMk/>
          <pc:sldMk cId="3672872655" sldId="393"/>
        </pc:sldMkLst>
        <pc:spChg chg="mod">
          <ac:chgData name="Luana Fernandes Silva Ferreira" userId="43726221-d30a-4c95-826e-4badee0243e0" providerId="ADAL" clId="{27679C42-2562-4A72-9C50-BEFD88392B83}" dt="2025-09-21T15:31:17.980" v="895" actId="1038"/>
          <ac:spMkLst>
            <pc:docMk/>
            <pc:sldMk cId="3672872655" sldId="393"/>
            <ac:spMk id="7" creationId="{C4009F85-0EC6-6E72-A36A-2D06304BCE8F}"/>
          </ac:spMkLst>
        </pc:spChg>
      </pc:sldChg>
      <pc:sldChg chg="modSp mod setBg">
        <pc:chgData name="Luana Fernandes Silva Ferreira" userId="43726221-d30a-4c95-826e-4badee0243e0" providerId="ADAL" clId="{27679C42-2562-4A72-9C50-BEFD88392B83}" dt="2025-09-21T23:56:13.784" v="1740"/>
        <pc:sldMkLst>
          <pc:docMk/>
          <pc:sldMk cId="3112626390" sldId="394"/>
        </pc:sldMkLst>
        <pc:spChg chg="mod">
          <ac:chgData name="Luana Fernandes Silva Ferreira" userId="43726221-d30a-4c95-826e-4badee0243e0" providerId="ADAL" clId="{27679C42-2562-4A72-9C50-BEFD88392B83}" dt="2025-09-21T15:31:49.925" v="905" actId="122"/>
          <ac:spMkLst>
            <pc:docMk/>
            <pc:sldMk cId="3112626390" sldId="394"/>
            <ac:spMk id="7" creationId="{3CA141F2-386B-446E-314F-C3166D94126E}"/>
          </ac:spMkLst>
        </pc:spChg>
      </pc:sldChg>
      <pc:sldChg chg="addSp delSp modSp mod setBg">
        <pc:chgData name="Luana Fernandes Silva Ferreira" userId="43726221-d30a-4c95-826e-4badee0243e0" providerId="ADAL" clId="{27679C42-2562-4A72-9C50-BEFD88392B83}" dt="2025-09-21T23:56:17.639" v="1749"/>
        <pc:sldMkLst>
          <pc:docMk/>
          <pc:sldMk cId="2350453876" sldId="395"/>
        </pc:sldMkLst>
        <pc:spChg chg="mod">
          <ac:chgData name="Luana Fernandes Silva Ferreira" userId="43726221-d30a-4c95-826e-4badee0243e0" providerId="ADAL" clId="{27679C42-2562-4A72-9C50-BEFD88392B83}" dt="2025-09-21T23:11:46.183" v="1636" actId="20577"/>
          <ac:spMkLst>
            <pc:docMk/>
            <pc:sldMk cId="2350453876" sldId="395"/>
            <ac:spMk id="3" creationId="{FA7772FD-333E-D048-AE1C-33F59FE272F6}"/>
          </ac:spMkLst>
        </pc:spChg>
        <pc:spChg chg="mod">
          <ac:chgData name="Luana Fernandes Silva Ferreira" userId="43726221-d30a-4c95-826e-4badee0243e0" providerId="ADAL" clId="{27679C42-2562-4A72-9C50-BEFD88392B83}" dt="2025-09-21T14:54:30.982" v="111" actId="20577"/>
          <ac:spMkLst>
            <pc:docMk/>
            <pc:sldMk cId="2350453876" sldId="395"/>
            <ac:spMk id="9" creationId="{74ADC149-1E7E-BF03-8839-A45473723658}"/>
          </ac:spMkLst>
        </pc:spChg>
      </pc:sldChg>
      <pc:sldChg chg="addSp delSp modSp add del mod setBg modNotesTx">
        <pc:chgData name="Luana Fernandes Silva Ferreira" userId="43726221-d30a-4c95-826e-4badee0243e0" providerId="ADAL" clId="{27679C42-2562-4A72-9C50-BEFD88392B83}" dt="2025-09-21T23:02:56.946" v="1621"/>
        <pc:sldMkLst>
          <pc:docMk/>
          <pc:sldMk cId="913089739" sldId="397"/>
        </pc:sldMkLst>
        <pc:spChg chg="mod">
          <ac:chgData name="Luana Fernandes Silva Ferreira" userId="43726221-d30a-4c95-826e-4badee0243e0" providerId="ADAL" clId="{27679C42-2562-4A72-9C50-BEFD88392B83}" dt="2025-09-21T15:09:53.588" v="223" actId="20577"/>
          <ac:spMkLst>
            <pc:docMk/>
            <pc:sldMk cId="913089739" sldId="397"/>
            <ac:spMk id="10" creationId="{FDE348F8-9B83-1803-76F8-07EDE1DC738C}"/>
          </ac:spMkLst>
        </pc:spChg>
      </pc:sldChg>
      <pc:sldChg chg="addSp delSp modSp mod setBg">
        <pc:chgData name="Luana Fernandes Silva Ferreira" userId="43726221-d30a-4c95-826e-4badee0243e0" providerId="ADAL" clId="{27679C42-2562-4A72-9C50-BEFD88392B83}" dt="2025-09-21T23:56:45.022" v="1792"/>
        <pc:sldMkLst>
          <pc:docMk/>
          <pc:sldMk cId="2674881536" sldId="398"/>
        </pc:sldMkLst>
        <pc:spChg chg="mod">
          <ac:chgData name="Luana Fernandes Silva Ferreira" userId="43726221-d30a-4c95-826e-4badee0243e0" providerId="ADAL" clId="{27679C42-2562-4A72-9C50-BEFD88392B83}" dt="2025-09-21T18:29:50.650" v="1068" actId="20577"/>
          <ac:spMkLst>
            <pc:docMk/>
            <pc:sldMk cId="2674881536" sldId="398"/>
            <ac:spMk id="16" creationId="{02114892-2CB7-A100-9B5F-349897D073EA}"/>
          </ac:spMkLst>
        </pc:spChg>
      </pc:sldChg>
      <pc:sldChg chg="addSp delSp modSp mod setBg">
        <pc:chgData name="Luana Fernandes Silva Ferreira" userId="43726221-d30a-4c95-826e-4badee0243e0" providerId="ADAL" clId="{27679C42-2562-4A72-9C50-BEFD88392B83}" dt="2025-09-21T23:56:47.706" v="1797"/>
        <pc:sldMkLst>
          <pc:docMk/>
          <pc:sldMk cId="3442840798" sldId="399"/>
        </pc:sldMkLst>
        <pc:spChg chg="mod">
          <ac:chgData name="Luana Fernandes Silva Ferreira" userId="43726221-d30a-4c95-826e-4badee0243e0" providerId="ADAL" clId="{27679C42-2562-4A72-9C50-BEFD88392B83}" dt="2025-09-21T18:30:18.833" v="1071" actId="20577"/>
          <ac:spMkLst>
            <pc:docMk/>
            <pc:sldMk cId="3442840798" sldId="399"/>
            <ac:spMk id="13" creationId="{D792A714-62F7-53DE-F779-CF31979818E1}"/>
          </ac:spMkLst>
        </pc:spChg>
      </pc:sldChg>
      <pc:sldChg chg="addSp delSp modSp mod setBg">
        <pc:chgData name="Luana Fernandes Silva Ferreira" userId="43726221-d30a-4c95-826e-4badee0243e0" providerId="ADAL" clId="{27679C42-2562-4A72-9C50-BEFD88392B83}" dt="2025-09-21T23:56:50.631" v="1801"/>
        <pc:sldMkLst>
          <pc:docMk/>
          <pc:sldMk cId="3347135255" sldId="401"/>
        </pc:sldMkLst>
        <pc:spChg chg="mod">
          <ac:chgData name="Luana Fernandes Silva Ferreira" userId="43726221-d30a-4c95-826e-4badee0243e0" providerId="ADAL" clId="{27679C42-2562-4A72-9C50-BEFD88392B83}" dt="2025-09-21T18:30:34.127" v="1074" actId="20577"/>
          <ac:spMkLst>
            <pc:docMk/>
            <pc:sldMk cId="3347135255" sldId="401"/>
            <ac:spMk id="13" creationId="{FEA2CA61-AC5D-0C25-CBE0-61A1E1A3F978}"/>
          </ac:spMkLst>
        </pc:spChg>
      </pc:sldChg>
      <pc:sldChg chg="modSp mod ord setBg modShow">
        <pc:chgData name="Luana Fernandes Silva Ferreira" userId="43726221-d30a-4c95-826e-4badee0243e0" providerId="ADAL" clId="{27679C42-2562-4A72-9C50-BEFD88392B83}" dt="2025-09-21T23:56:25.430" v="1753"/>
        <pc:sldMkLst>
          <pc:docMk/>
          <pc:sldMk cId="2457605113" sldId="402"/>
        </pc:sldMkLst>
        <pc:spChg chg="mod">
          <ac:chgData name="Luana Fernandes Silva Ferreira" userId="43726221-d30a-4c95-826e-4badee0243e0" providerId="ADAL" clId="{27679C42-2562-4A72-9C50-BEFD88392B83}" dt="2025-09-21T14:59:15.212" v="186" actId="14100"/>
          <ac:spMkLst>
            <pc:docMk/>
            <pc:sldMk cId="2457605113" sldId="402"/>
            <ac:spMk id="7" creationId="{F7CFEA92-4617-4D26-9650-A27025347BFD}"/>
          </ac:spMkLst>
        </pc:spChg>
      </pc:sldChg>
      <pc:sldChg chg="delSp add mod setBg">
        <pc:chgData name="Luana Fernandes Silva Ferreira" userId="43726221-d30a-4c95-826e-4badee0243e0" providerId="ADAL" clId="{27679C42-2562-4A72-9C50-BEFD88392B83}" dt="2025-09-21T23:00:41.297" v="1615"/>
        <pc:sldMkLst>
          <pc:docMk/>
          <pc:sldMk cId="2216184160" sldId="409"/>
        </pc:sldMkLst>
      </pc:sldChg>
      <pc:sldChg chg="addSp delSp modSp add mod setBg">
        <pc:chgData name="Luana Fernandes Silva Ferreira" userId="43726221-d30a-4c95-826e-4badee0243e0" providerId="ADAL" clId="{27679C42-2562-4A72-9C50-BEFD88392B83}" dt="2025-09-21T23:12:40.875" v="1637" actId="14100"/>
        <pc:sldMkLst>
          <pc:docMk/>
          <pc:sldMk cId="2549324075" sldId="410"/>
        </pc:sldMkLst>
        <pc:spChg chg="add">
          <ac:chgData name="Luana Fernandes Silva Ferreira" userId="43726221-d30a-4c95-826e-4badee0243e0" providerId="ADAL" clId="{27679C42-2562-4A72-9C50-BEFD88392B83}" dt="2025-09-21T18:42:53.325" v="1115"/>
          <ac:spMkLst>
            <pc:docMk/>
            <pc:sldMk cId="2549324075" sldId="410"/>
            <ac:spMk id="3" creationId="{025EE0C9-2D43-A1D9-2615-71C12D7566AA}"/>
          </ac:spMkLst>
        </pc:spChg>
        <pc:spChg chg="mod">
          <ac:chgData name="Luana Fernandes Silva Ferreira" userId="43726221-d30a-4c95-826e-4badee0243e0" providerId="ADAL" clId="{27679C42-2562-4A72-9C50-BEFD88392B83}" dt="2025-09-21T15:24:43.421" v="653" actId="207"/>
          <ac:spMkLst>
            <pc:docMk/>
            <pc:sldMk cId="2549324075" sldId="410"/>
            <ac:spMk id="32" creationId="{2F4CD23C-CAA5-1255-0445-76C47A5C1CA4}"/>
          </ac:spMkLst>
        </pc:spChg>
      </pc:sldChg>
      <pc:sldChg chg="modSp add mod setBg">
        <pc:chgData name="Luana Fernandes Silva Ferreira" userId="43726221-d30a-4c95-826e-4badee0243e0" providerId="ADAL" clId="{27679C42-2562-4A72-9C50-BEFD88392B83}" dt="2025-09-21T18:44:15.430" v="1134"/>
        <pc:sldMkLst>
          <pc:docMk/>
          <pc:sldMk cId="1210478531" sldId="411"/>
        </pc:sldMkLst>
        <pc:spChg chg="mod">
          <ac:chgData name="Luana Fernandes Silva Ferreira" userId="43726221-d30a-4c95-826e-4badee0243e0" providerId="ADAL" clId="{27679C42-2562-4A72-9C50-BEFD88392B83}" dt="2025-09-21T15:25:39.412" v="656" actId="6549"/>
          <ac:spMkLst>
            <pc:docMk/>
            <pc:sldMk cId="1210478531" sldId="411"/>
            <ac:spMk id="32" creationId="{719ACCEA-9E30-3C30-EBFD-E08547D9A472}"/>
          </ac:spMkLst>
        </pc:spChg>
      </pc:sldChg>
      <pc:sldChg chg="addSp delSp modSp add mod setBg">
        <pc:chgData name="Luana Fernandes Silva Ferreira" userId="43726221-d30a-4c95-826e-4badee0243e0" providerId="ADAL" clId="{27679C42-2562-4A72-9C50-BEFD88392B83}" dt="2025-09-21T18:32:19.918" v="1089" actId="21"/>
        <pc:sldMkLst>
          <pc:docMk/>
          <pc:sldMk cId="3906393420" sldId="412"/>
        </pc:sldMkLst>
      </pc:sldChg>
      <pc:sldChg chg="addSp delSp modSp add mod setBg">
        <pc:chgData name="Luana Fernandes Silva Ferreira" userId="43726221-d30a-4c95-826e-4badee0243e0" providerId="ADAL" clId="{27679C42-2562-4A72-9C50-BEFD88392B83}" dt="2025-09-21T18:32:17.783" v="1088" actId="21"/>
        <pc:sldMkLst>
          <pc:docMk/>
          <pc:sldMk cId="2367244055" sldId="413"/>
        </pc:sldMkLst>
      </pc:sldChg>
      <pc:sldChg chg="modSp add mod">
        <pc:chgData name="Luana Fernandes Silva Ferreira" userId="43726221-d30a-4c95-826e-4badee0243e0" providerId="ADAL" clId="{27679C42-2562-4A72-9C50-BEFD88392B83}" dt="2025-09-21T17:34:22.346" v="967" actId="20577"/>
        <pc:sldMkLst>
          <pc:docMk/>
          <pc:sldMk cId="2161857816" sldId="415"/>
        </pc:sldMkLst>
        <pc:spChg chg="mod">
          <ac:chgData name="Luana Fernandes Silva Ferreira" userId="43726221-d30a-4c95-826e-4badee0243e0" providerId="ADAL" clId="{27679C42-2562-4A72-9C50-BEFD88392B83}" dt="2025-09-21T17:34:22.346" v="967" actId="20577"/>
          <ac:spMkLst>
            <pc:docMk/>
            <pc:sldMk cId="2161857816" sldId="415"/>
            <ac:spMk id="9" creationId="{9C5EE905-3093-6DEF-A5C8-4E16DA5878CD}"/>
          </ac:spMkLst>
        </pc:spChg>
      </pc:sldChg>
      <pc:sldChg chg="addSp delSp modSp new mod setBg">
        <pc:chgData name="Luana Fernandes Silva Ferreira" userId="43726221-d30a-4c95-826e-4badee0243e0" providerId="ADAL" clId="{27679C42-2562-4A72-9C50-BEFD88392B83}" dt="2025-09-21T18:19:40.605" v="1026" actId="113"/>
        <pc:sldMkLst>
          <pc:docMk/>
          <pc:sldMk cId="774485065" sldId="416"/>
        </pc:sldMkLst>
        <pc:spChg chg="mod">
          <ac:chgData name="Luana Fernandes Silva Ferreira" userId="43726221-d30a-4c95-826e-4badee0243e0" providerId="ADAL" clId="{27679C42-2562-4A72-9C50-BEFD88392B83}" dt="2025-09-21T18:19:40.605" v="1026" actId="113"/>
          <ac:spMkLst>
            <pc:docMk/>
            <pc:sldMk cId="774485065" sldId="416"/>
            <ac:spMk id="3" creationId="{8A36E61C-13E9-0CAC-60C1-27636A35C1E8}"/>
          </ac:spMkLst>
        </pc:spChg>
        <pc:spChg chg="add mod">
          <ac:chgData name="Luana Fernandes Silva Ferreira" userId="43726221-d30a-4c95-826e-4badee0243e0" providerId="ADAL" clId="{27679C42-2562-4A72-9C50-BEFD88392B83}" dt="2025-09-21T18:17:00.217" v="1014" actId="108"/>
          <ac:spMkLst>
            <pc:docMk/>
            <pc:sldMk cId="774485065" sldId="416"/>
            <ac:spMk id="4" creationId="{E1E3668D-2E5E-9890-08BD-687E51A32F6C}"/>
          </ac:spMkLst>
        </pc:spChg>
      </pc:sldChg>
      <pc:sldChg chg="modSp add mod setBg">
        <pc:chgData name="Luana Fernandes Silva Ferreira" userId="43726221-d30a-4c95-826e-4badee0243e0" providerId="ADAL" clId="{27679C42-2562-4A72-9C50-BEFD88392B83}" dt="2025-09-21T23:10:48.236" v="1624"/>
        <pc:sldMkLst>
          <pc:docMk/>
          <pc:sldMk cId="538990302" sldId="417"/>
        </pc:sldMkLst>
        <pc:spChg chg="mod">
          <ac:chgData name="Luana Fernandes Silva Ferreira" userId="43726221-d30a-4c95-826e-4badee0243e0" providerId="ADAL" clId="{27679C42-2562-4A72-9C50-BEFD88392B83}" dt="2025-09-21T19:12:28.468" v="1289" actId="20577"/>
          <ac:spMkLst>
            <pc:docMk/>
            <pc:sldMk cId="538990302" sldId="417"/>
            <ac:spMk id="3" creationId="{134AD39E-F500-FDAB-3B17-8E05DC2DDFB9}"/>
          </ac:spMkLst>
        </pc:spChg>
        <pc:spChg chg="mod">
          <ac:chgData name="Luana Fernandes Silva Ferreira" userId="43726221-d30a-4c95-826e-4badee0243e0" providerId="ADAL" clId="{27679C42-2562-4A72-9C50-BEFD88392B83}" dt="2025-09-21T19:09:30.681" v="1261" actId="122"/>
          <ac:spMkLst>
            <pc:docMk/>
            <pc:sldMk cId="538990302" sldId="417"/>
            <ac:spMk id="8" creationId="{C726B62E-CE79-50BE-A38F-B5CD2EF161E8}"/>
          </ac:spMkLst>
        </pc:spChg>
      </pc:sldChg>
      <pc:sldChg chg="addSp delSp modSp add mod setBg">
        <pc:chgData name="Luana Fernandes Silva Ferreira" userId="43726221-d30a-4c95-826e-4badee0243e0" providerId="ADAL" clId="{27679C42-2562-4A72-9C50-BEFD88392B83}" dt="2025-09-21T20:11:17.151" v="1436" actId="1076"/>
        <pc:sldMkLst>
          <pc:docMk/>
          <pc:sldMk cId="914481038" sldId="418"/>
        </pc:sldMkLst>
        <pc:spChg chg="mod">
          <ac:chgData name="Luana Fernandes Silva Ferreira" userId="43726221-d30a-4c95-826e-4badee0243e0" providerId="ADAL" clId="{27679C42-2562-4A72-9C50-BEFD88392B83}" dt="2025-09-21T19:58:27.827" v="1337" actId="14100"/>
          <ac:spMkLst>
            <pc:docMk/>
            <pc:sldMk cId="914481038" sldId="418"/>
            <ac:spMk id="4" creationId="{E330F746-050F-095B-BFC1-E05FCD577BB0}"/>
          </ac:spMkLst>
        </pc:spChg>
        <pc:spChg chg="add mod">
          <ac:chgData name="Luana Fernandes Silva Ferreira" userId="43726221-d30a-4c95-826e-4badee0243e0" providerId="ADAL" clId="{27679C42-2562-4A72-9C50-BEFD88392B83}" dt="2025-09-21T20:11:17.151" v="1436" actId="1076"/>
          <ac:spMkLst>
            <pc:docMk/>
            <pc:sldMk cId="914481038" sldId="418"/>
            <ac:spMk id="7" creationId="{4EF11562-B42C-4259-CA41-9821D507D8EA}"/>
          </ac:spMkLst>
        </pc:spChg>
      </pc:sldChg>
      <pc:sldChg chg="delSp modSp add mod setBg">
        <pc:chgData name="Luana Fernandes Silva Ferreira" userId="43726221-d30a-4c95-826e-4badee0243e0" providerId="ADAL" clId="{27679C42-2562-4A72-9C50-BEFD88392B83}" dt="2025-09-22T00:02:25.501" v="1821"/>
        <pc:sldMkLst>
          <pc:docMk/>
          <pc:sldMk cId="4266864632" sldId="420"/>
        </pc:sldMkLst>
        <pc:spChg chg="mod">
          <ac:chgData name="Luana Fernandes Silva Ferreira" userId="43726221-d30a-4c95-826e-4badee0243e0" providerId="ADAL" clId="{27679C42-2562-4A72-9C50-BEFD88392B83}" dt="2025-09-21T23:49:29.027" v="1694"/>
          <ac:spMkLst>
            <pc:docMk/>
            <pc:sldMk cId="4266864632" sldId="420"/>
            <ac:spMk id="2" creationId="{9764FA5A-41D1-21BE-FED1-01EAE8040AC3}"/>
          </ac:spMkLst>
        </pc:spChg>
        <pc:graphicFrameChg chg="mod">
          <ac:chgData name="Luana Fernandes Silva Ferreira" userId="43726221-d30a-4c95-826e-4badee0243e0" providerId="ADAL" clId="{27679C42-2562-4A72-9C50-BEFD88392B83}" dt="2025-09-22T00:02:25.501" v="1821"/>
          <ac:graphicFrameMkLst>
            <pc:docMk/>
            <pc:sldMk cId="4266864632" sldId="420"/>
            <ac:graphicFrameMk id="11" creationId="{AE0C5133-A49E-5A7B-159F-12C5253E8DFF}"/>
          </ac:graphicFrameMkLst>
        </pc:graphicFrameChg>
      </pc:sldChg>
    </pc:docChg>
  </pc:docChgLst>
  <pc:docChgLst>
    <pc:chgData name="VINICIUS DE SOUSA MACEDO" userId="S::rm561911@fiap.com.br::0905d405-c271-4005-9b8e-a25b87ddead5" providerId="AD" clId="Web-{A1E8FD71-9CD9-C1BC-A318-78CB45C0CAA4}"/>
    <pc:docChg chg="addSld modSld">
      <pc:chgData name="VINICIUS DE SOUSA MACEDO" userId="S::rm561911@fiap.com.br::0905d405-c271-4005-9b8e-a25b87ddead5" providerId="AD" clId="Web-{A1E8FD71-9CD9-C1BC-A318-78CB45C0CAA4}" dt="2025-09-23T18:00:22.145" v="145" actId="14100"/>
      <pc:docMkLst>
        <pc:docMk/>
      </pc:docMkLst>
      <pc:sldChg chg="modSp">
        <pc:chgData name="VINICIUS DE SOUSA MACEDO" userId="S::rm561911@fiap.com.br::0905d405-c271-4005-9b8e-a25b87ddead5" providerId="AD" clId="Web-{A1E8FD71-9CD9-C1BC-A318-78CB45C0CAA4}" dt="2025-09-23T17:50:04.709" v="128"/>
        <pc:sldMkLst>
          <pc:docMk/>
          <pc:sldMk cId="0" sldId="264"/>
        </pc:sldMkLst>
        <pc:spChg chg="mod">
          <ac:chgData name="VINICIUS DE SOUSA MACEDO" userId="S::rm561911@fiap.com.br::0905d405-c271-4005-9b8e-a25b87ddead5" providerId="AD" clId="Web-{A1E8FD71-9CD9-C1BC-A318-78CB45C0CAA4}" dt="2025-09-23T17:50:04.522" v="125"/>
          <ac:spMkLst>
            <pc:docMk/>
            <pc:sldMk cId="0" sldId="264"/>
            <ac:spMk id="4" creationId="{CB0BF11C-13A9-4DE0-BAC2-7D9E46D2D451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50:04.537" v="126"/>
          <ac:spMkLst>
            <pc:docMk/>
            <pc:sldMk cId="0" sldId="264"/>
            <ac:spMk id="5" creationId="{974D6D62-57B3-7531-10EE-166723F93CE9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50:04.537" v="127"/>
          <ac:spMkLst>
            <pc:docMk/>
            <pc:sldMk cId="0" sldId="264"/>
            <ac:spMk id="7" creationId="{C3E7F6CE-91D8-3011-D59C-B49C438270F7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50:04.522" v="122"/>
          <ac:spMkLst>
            <pc:docMk/>
            <pc:sldMk cId="0" sldId="264"/>
            <ac:spMk id="9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50:04.522" v="119"/>
          <ac:spMkLst>
            <pc:docMk/>
            <pc:sldMk cId="0" sldId="264"/>
            <ac:spMk id="10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50:04.522" v="120"/>
          <ac:spMkLst>
            <pc:docMk/>
            <pc:sldMk cId="0" sldId="264"/>
            <ac:spMk id="12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50:04.522" v="121"/>
          <ac:spMkLst>
            <pc:docMk/>
            <pc:sldMk cId="0" sldId="264"/>
            <ac:spMk id="14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50:04.522" v="123"/>
          <ac:spMkLst>
            <pc:docMk/>
            <pc:sldMk cId="0" sldId="264"/>
            <ac:spMk id="15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50:04.522" v="124"/>
          <ac:spMkLst>
            <pc:docMk/>
            <pc:sldMk cId="0" sldId="264"/>
            <ac:spMk id="16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50:04.709" v="128"/>
          <ac:spMkLst>
            <pc:docMk/>
            <pc:sldMk cId="0" sldId="264"/>
            <ac:spMk id="17" creationId="{E26CC99E-91B7-7A52-9752-1D88DA6EFB0F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50:04.522" v="118"/>
          <ac:spMkLst>
            <pc:docMk/>
            <pc:sldMk cId="0" sldId="264"/>
            <ac:spMk id="18" creationId="{0E2296C8-6F2C-89E5-EA3A-7AD7DD648157}"/>
          </ac:spMkLst>
        </pc:spChg>
      </pc:sldChg>
      <pc:sldChg chg="modSp">
        <pc:chgData name="VINICIUS DE SOUSA MACEDO" userId="S::rm561911@fiap.com.br::0905d405-c271-4005-9b8e-a25b87ddead5" providerId="AD" clId="Web-{A1E8FD71-9CD9-C1BC-A318-78CB45C0CAA4}" dt="2025-09-23T17:50:50.914" v="131" actId="20577"/>
        <pc:sldMkLst>
          <pc:docMk/>
          <pc:sldMk cId="0" sldId="281"/>
        </pc:sldMkLst>
        <pc:spChg chg="mod">
          <ac:chgData name="VINICIUS DE SOUSA MACEDO" userId="S::rm561911@fiap.com.br::0905d405-c271-4005-9b8e-a25b87ddead5" providerId="AD" clId="Web-{A1E8FD71-9CD9-C1BC-A318-78CB45C0CAA4}" dt="2025-09-23T17:49:08.051" v="95" actId="14100"/>
          <ac:spMkLst>
            <pc:docMk/>
            <pc:sldMk cId="0" sldId="281"/>
            <ac:spMk id="17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49:14.598" v="97" actId="14100"/>
          <ac:spMkLst>
            <pc:docMk/>
            <pc:sldMk cId="0" sldId="281"/>
            <ac:spMk id="18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49:17.926" v="98" actId="14100"/>
          <ac:spMkLst>
            <pc:docMk/>
            <pc:sldMk cId="0" sldId="281"/>
            <ac:spMk id="19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50:50.914" v="131" actId="20577"/>
          <ac:spMkLst>
            <pc:docMk/>
            <pc:sldMk cId="0" sldId="281"/>
            <ac:spMk id="27" creationId="{620D625F-AFDC-8150-298D-DAA459EF202A}"/>
          </ac:spMkLst>
        </pc:spChg>
      </pc:sldChg>
      <pc:sldChg chg="modSp">
        <pc:chgData name="VINICIUS DE SOUSA MACEDO" userId="S::rm561911@fiap.com.br::0905d405-c271-4005-9b8e-a25b87ddead5" providerId="AD" clId="Web-{A1E8FD71-9CD9-C1BC-A318-78CB45C0CAA4}" dt="2025-09-23T17:49:36.161" v="110"/>
        <pc:sldMkLst>
          <pc:docMk/>
          <pc:sldMk cId="0" sldId="378"/>
        </pc:sldMkLst>
        <pc:spChg chg="mod">
          <ac:chgData name="VINICIUS DE SOUSA MACEDO" userId="S::rm561911@fiap.com.br::0905d405-c271-4005-9b8e-a25b87ddead5" providerId="AD" clId="Web-{A1E8FD71-9CD9-C1BC-A318-78CB45C0CAA4}" dt="2025-09-23T17:49:35.880" v="99"/>
          <ac:spMkLst>
            <pc:docMk/>
            <pc:sldMk cId="0" sldId="378"/>
            <ac:spMk id="3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49:35.880" v="100"/>
          <ac:spMkLst>
            <pc:docMk/>
            <pc:sldMk cId="0" sldId="378"/>
            <ac:spMk id="5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49:35.880" v="101"/>
          <ac:spMkLst>
            <pc:docMk/>
            <pc:sldMk cId="0" sldId="378"/>
            <ac:spMk id="9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49:35.880" v="102"/>
          <ac:spMkLst>
            <pc:docMk/>
            <pc:sldMk cId="0" sldId="378"/>
            <ac:spMk id="10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49:35.880" v="103"/>
          <ac:spMkLst>
            <pc:docMk/>
            <pc:sldMk cId="0" sldId="378"/>
            <ac:spMk id="15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49:35.880" v="104"/>
          <ac:spMkLst>
            <pc:docMk/>
            <pc:sldMk cId="0" sldId="378"/>
            <ac:spMk id="18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49:35.880" v="105"/>
          <ac:spMkLst>
            <pc:docMk/>
            <pc:sldMk cId="0" sldId="378"/>
            <ac:spMk id="19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49:35.880" v="106"/>
          <ac:spMkLst>
            <pc:docMk/>
            <pc:sldMk cId="0" sldId="378"/>
            <ac:spMk id="21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49:35.880" v="107"/>
          <ac:spMkLst>
            <pc:docMk/>
            <pc:sldMk cId="0" sldId="378"/>
            <ac:spMk id="24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49:35.896" v="108"/>
          <ac:spMkLst>
            <pc:docMk/>
            <pc:sldMk cId="0" sldId="378"/>
            <ac:spMk id="27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49:35.896" v="109"/>
          <ac:spMkLst>
            <pc:docMk/>
            <pc:sldMk cId="0" sldId="378"/>
            <ac:spMk id="28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49:36.161" v="110"/>
          <ac:spMkLst>
            <pc:docMk/>
            <pc:sldMk cId="0" sldId="378"/>
            <ac:spMk id="33" creationId="{857AA024-3936-477A-1DB8-6A28FFE498AD}"/>
          </ac:spMkLst>
        </pc:spChg>
      </pc:sldChg>
      <pc:sldChg chg="modSp">
        <pc:chgData name="VINICIUS DE SOUSA MACEDO" userId="S::rm561911@fiap.com.br::0905d405-c271-4005-9b8e-a25b87ddead5" providerId="AD" clId="Web-{A1E8FD71-9CD9-C1BC-A318-78CB45C0CAA4}" dt="2025-09-23T17:51:45.165" v="144"/>
        <pc:sldMkLst>
          <pc:docMk/>
          <pc:sldMk cId="3873834239" sldId="379"/>
        </pc:sldMkLst>
        <pc:spChg chg="mod">
          <ac:chgData name="VINICIUS DE SOUSA MACEDO" userId="S::rm561911@fiap.com.br::0905d405-c271-4005-9b8e-a25b87ddead5" providerId="AD" clId="Web-{A1E8FD71-9CD9-C1BC-A318-78CB45C0CAA4}" dt="2025-09-23T17:51:45.165" v="144"/>
          <ac:spMkLst>
            <pc:docMk/>
            <pc:sldMk cId="3873834239" sldId="379"/>
            <ac:spMk id="22" creationId="{8495519B-E31A-5C35-8230-CD840C61A9A9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51:45.165" v="143"/>
          <ac:spMkLst>
            <pc:docMk/>
            <pc:sldMk cId="3873834239" sldId="379"/>
            <ac:spMk id="24" creationId="{736FFB59-84F9-9730-5A63-15FF3F0BDFD5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51:45.165" v="142"/>
          <ac:spMkLst>
            <pc:docMk/>
            <pc:sldMk cId="3873834239" sldId="379"/>
            <ac:spMk id="28" creationId="{2299E4D2-D919-A0E3-F804-3CDA6FA24CE9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51:45.165" v="141"/>
          <ac:spMkLst>
            <pc:docMk/>
            <pc:sldMk cId="3873834239" sldId="379"/>
            <ac:spMk id="32" creationId="{DA04A095-A6BB-E9EE-1BC6-4E81812C5CF7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51:45.165" v="140"/>
          <ac:spMkLst>
            <pc:docMk/>
            <pc:sldMk cId="3873834239" sldId="379"/>
            <ac:spMk id="40" creationId="{867513A1-BC9E-6B3E-CADB-AB11697C83D4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51:45.149" v="139"/>
          <ac:spMkLst>
            <pc:docMk/>
            <pc:sldMk cId="3873834239" sldId="379"/>
            <ac:spMk id="42" creationId="{CCD6E8A1-FB5F-FE6E-9DC7-5F3D56E399FB}"/>
          </ac:spMkLst>
        </pc:spChg>
      </pc:sldChg>
      <pc:sldChg chg="modSp">
        <pc:chgData name="VINICIUS DE SOUSA MACEDO" userId="S::rm561911@fiap.com.br::0905d405-c271-4005-9b8e-a25b87ddead5" providerId="AD" clId="Web-{A1E8FD71-9CD9-C1BC-A318-78CB45C0CAA4}" dt="2025-09-23T18:00:22.145" v="145" actId="14100"/>
        <pc:sldMkLst>
          <pc:docMk/>
          <pc:sldMk cId="913089739" sldId="397"/>
        </pc:sldMkLst>
        <pc:spChg chg="mod">
          <ac:chgData name="VINICIUS DE SOUSA MACEDO" userId="S::rm561911@fiap.com.br::0905d405-c271-4005-9b8e-a25b87ddead5" providerId="AD" clId="Web-{A1E8FD71-9CD9-C1BC-A318-78CB45C0CAA4}" dt="2025-09-23T18:00:22.145" v="145" actId="14100"/>
          <ac:spMkLst>
            <pc:docMk/>
            <pc:sldMk cId="913089739" sldId="397"/>
            <ac:spMk id="8" creationId="{A5636B60-892B-BD78-649C-C504155C4B73}"/>
          </ac:spMkLst>
        </pc:spChg>
      </pc:sldChg>
      <pc:sldChg chg="modSp">
        <pc:chgData name="VINICIUS DE SOUSA MACEDO" userId="S::rm561911@fiap.com.br::0905d405-c271-4005-9b8e-a25b87ddead5" providerId="AD" clId="Web-{A1E8FD71-9CD9-C1BC-A318-78CB45C0CAA4}" dt="2025-09-23T17:49:51.803" v="117"/>
        <pc:sldMkLst>
          <pc:docMk/>
          <pc:sldMk cId="2457605113" sldId="402"/>
        </pc:sldMkLst>
        <pc:spChg chg="mod">
          <ac:chgData name="VINICIUS DE SOUSA MACEDO" userId="S::rm561911@fiap.com.br::0905d405-c271-4005-9b8e-a25b87ddead5" providerId="AD" clId="Web-{A1E8FD71-9CD9-C1BC-A318-78CB45C0CAA4}" dt="2025-09-23T17:49:51.646" v="111"/>
          <ac:spMkLst>
            <pc:docMk/>
            <pc:sldMk cId="2457605113" sldId="402"/>
            <ac:spMk id="3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49:51.646" v="114"/>
          <ac:spMkLst>
            <pc:docMk/>
            <pc:sldMk cId="2457605113" sldId="402"/>
            <ac:spMk id="4" creationId="{F2D9B302-CACD-614E-6115-80A6953A622A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49:51.646" v="112"/>
          <ac:spMkLst>
            <pc:docMk/>
            <pc:sldMk cId="2457605113" sldId="402"/>
            <ac:spMk id="5" creationId="{F9D50AAD-0DCC-3B13-46E2-FF733A91FBD5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49:51.646" v="115"/>
          <ac:spMkLst>
            <pc:docMk/>
            <pc:sldMk cId="2457605113" sldId="402"/>
            <ac:spMk id="6" creationId="{64614095-7169-A6D8-025F-552854F4AA0C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49:51.646" v="113"/>
          <ac:spMkLst>
            <pc:docMk/>
            <pc:sldMk cId="2457605113" sldId="402"/>
            <ac:spMk id="7" creationId="{F7CFEA92-4617-4D26-9650-A27025347BFD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49:51.646" v="116"/>
          <ac:spMkLst>
            <pc:docMk/>
            <pc:sldMk cId="2457605113" sldId="402"/>
            <ac:spMk id="8" creationId="{0EE4602C-AD71-6177-A725-D7FA7924D2F0}"/>
          </ac:spMkLst>
        </pc:spChg>
        <pc:spChg chg="mod">
          <ac:chgData name="VINICIUS DE SOUSA MACEDO" userId="S::rm561911@fiap.com.br::0905d405-c271-4005-9b8e-a25b87ddead5" providerId="AD" clId="Web-{A1E8FD71-9CD9-C1BC-A318-78CB45C0CAA4}" dt="2025-09-23T17:49:51.803" v="117"/>
          <ac:spMkLst>
            <pc:docMk/>
            <pc:sldMk cId="2457605113" sldId="402"/>
            <ac:spMk id="9" creationId="{D9FE5802-7535-CCEB-C897-8CB2DAAEC3A8}"/>
          </ac:spMkLst>
        </pc:spChg>
      </pc:sldChg>
      <pc:sldChg chg="modSp">
        <pc:chgData name="VINICIUS DE SOUSA MACEDO" userId="S::rm561911@fiap.com.br::0905d405-c271-4005-9b8e-a25b87ddead5" providerId="AD" clId="Web-{A1E8FD71-9CD9-C1BC-A318-78CB45C0CAA4}" dt="2025-09-23T17:51:12.789" v="132" actId="14100"/>
        <pc:sldMkLst>
          <pc:docMk/>
          <pc:sldMk cId="2216184160" sldId="409"/>
        </pc:sldMkLst>
        <pc:spChg chg="mod">
          <ac:chgData name="VINICIUS DE SOUSA MACEDO" userId="S::rm561911@fiap.com.br::0905d405-c271-4005-9b8e-a25b87ddead5" providerId="AD" clId="Web-{A1E8FD71-9CD9-C1BC-A318-78CB45C0CAA4}" dt="2025-09-23T17:51:12.789" v="132" actId="14100"/>
          <ac:spMkLst>
            <pc:docMk/>
            <pc:sldMk cId="2216184160" sldId="409"/>
            <ac:spMk id="8" creationId="{3491D107-88FB-0383-0DBB-A58B7E79ABEA}"/>
          </ac:spMkLst>
        </pc:spChg>
      </pc:sldChg>
      <pc:sldChg chg="addSp delSp modSp new">
        <pc:chgData name="VINICIUS DE SOUSA MACEDO" userId="S::rm561911@fiap.com.br::0905d405-c271-4005-9b8e-a25b87ddead5" providerId="AD" clId="Web-{A1E8FD71-9CD9-C1BC-A318-78CB45C0CAA4}" dt="2025-09-23T17:48:39.097" v="89" actId="20577"/>
        <pc:sldMkLst>
          <pc:docMk/>
          <pc:sldMk cId="3672120046" sldId="422"/>
        </pc:sldMkLst>
        <pc:spChg chg="del">
          <ac:chgData name="VINICIUS DE SOUSA MACEDO" userId="S::rm561911@fiap.com.br::0905d405-c271-4005-9b8e-a25b87ddead5" providerId="AD" clId="Web-{A1E8FD71-9CD9-C1BC-A318-78CB45C0CAA4}" dt="2025-09-23T17:43:49.642" v="6"/>
          <ac:spMkLst>
            <pc:docMk/>
            <pc:sldMk cId="3672120046" sldId="422"/>
            <ac:spMk id="2" creationId="{3189980E-2F7E-C7DF-08B7-531DCBD6444C}"/>
          </ac:spMkLst>
        </pc:spChg>
        <pc:spChg chg="del">
          <ac:chgData name="VINICIUS DE SOUSA MACEDO" userId="S::rm561911@fiap.com.br::0905d405-c271-4005-9b8e-a25b87ddead5" providerId="AD" clId="Web-{A1E8FD71-9CD9-C1BC-A318-78CB45C0CAA4}" dt="2025-09-23T17:43:22.186" v="1"/>
          <ac:spMkLst>
            <pc:docMk/>
            <pc:sldMk cId="3672120046" sldId="422"/>
            <ac:spMk id="3" creationId="{4B1C9581-2A77-9BBE-86B7-F4F626F3B6CB}"/>
          </ac:spMkLst>
        </pc:spChg>
        <pc:spChg chg="add del mod">
          <ac:chgData name="VINICIUS DE SOUSA MACEDO" userId="S::rm561911@fiap.com.br::0905d405-c271-4005-9b8e-a25b87ddead5" providerId="AD" clId="Web-{A1E8FD71-9CD9-C1BC-A318-78CB45C0CAA4}" dt="2025-09-23T17:45:22.227" v="32"/>
          <ac:spMkLst>
            <pc:docMk/>
            <pc:sldMk cId="3672120046" sldId="422"/>
            <ac:spMk id="5" creationId="{F60EDEE1-4C38-086C-E2C5-31BA2A519C16}"/>
          </ac:spMkLst>
        </pc:spChg>
        <pc:spChg chg="add del mod">
          <ac:chgData name="VINICIUS DE SOUSA MACEDO" userId="S::rm561911@fiap.com.br::0905d405-c271-4005-9b8e-a25b87ddead5" providerId="AD" clId="Web-{A1E8FD71-9CD9-C1BC-A318-78CB45C0CAA4}" dt="2025-09-23T17:44:56.741" v="23"/>
          <ac:spMkLst>
            <pc:docMk/>
            <pc:sldMk cId="3672120046" sldId="422"/>
            <ac:spMk id="6" creationId="{8D105726-8A8F-6DB0-C7EA-7FB6422B2C22}"/>
          </ac:spMkLst>
        </pc:spChg>
        <pc:spChg chg="add del ord">
          <ac:chgData name="VINICIUS DE SOUSA MACEDO" userId="S::rm561911@fiap.com.br::0905d405-c271-4005-9b8e-a25b87ddead5" providerId="AD" clId="Web-{A1E8FD71-9CD9-C1BC-A318-78CB45C0CAA4}" dt="2025-09-23T17:44:42.850" v="17"/>
          <ac:spMkLst>
            <pc:docMk/>
            <pc:sldMk cId="3672120046" sldId="422"/>
            <ac:spMk id="8" creationId="{F02C4629-D955-006E-3F80-AE09E3F5292E}"/>
          </ac:spMkLst>
        </pc:spChg>
        <pc:spChg chg="add mod">
          <ac:chgData name="VINICIUS DE SOUSA MACEDO" userId="S::rm561911@fiap.com.br::0905d405-c271-4005-9b8e-a25b87ddead5" providerId="AD" clId="Web-{A1E8FD71-9CD9-C1BC-A318-78CB45C0CAA4}" dt="2025-09-23T17:47:56.064" v="68"/>
          <ac:spMkLst>
            <pc:docMk/>
            <pc:sldMk cId="3672120046" sldId="422"/>
            <ac:spMk id="10" creationId="{513A2069-3A89-20B2-603E-9C6B898189B7}"/>
          </ac:spMkLst>
        </pc:spChg>
        <pc:spChg chg="add mod">
          <ac:chgData name="VINICIUS DE SOUSA MACEDO" userId="S::rm561911@fiap.com.br::0905d405-c271-4005-9b8e-a25b87ddead5" providerId="AD" clId="Web-{A1E8FD71-9CD9-C1BC-A318-78CB45C0CAA4}" dt="2025-09-23T17:48:39.097" v="89" actId="20577"/>
          <ac:spMkLst>
            <pc:docMk/>
            <pc:sldMk cId="3672120046" sldId="422"/>
            <ac:spMk id="12" creationId="{AB884A19-58F4-F8E0-0B4B-3AC5F55356F7}"/>
          </ac:spMkLst>
        </pc:spChg>
        <pc:spChg chg="add mod">
          <ac:chgData name="VINICIUS DE SOUSA MACEDO" userId="S::rm561911@fiap.com.br::0905d405-c271-4005-9b8e-a25b87ddead5" providerId="AD" clId="Web-{A1E8FD71-9CD9-C1BC-A318-78CB45C0CAA4}" dt="2025-09-23T17:47:56.064" v="70"/>
          <ac:spMkLst>
            <pc:docMk/>
            <pc:sldMk cId="3672120046" sldId="422"/>
            <ac:spMk id="13" creationId="{7E0344AA-342A-D092-5713-8219B890A1B8}"/>
          </ac:spMkLst>
        </pc:spChg>
        <pc:spChg chg="add mod">
          <ac:chgData name="VINICIUS DE SOUSA MACEDO" userId="S::rm561911@fiap.com.br::0905d405-c271-4005-9b8e-a25b87ddead5" providerId="AD" clId="Web-{A1E8FD71-9CD9-C1BC-A318-78CB45C0CAA4}" dt="2025-09-23T17:47:56.064" v="71"/>
          <ac:spMkLst>
            <pc:docMk/>
            <pc:sldMk cId="3672120046" sldId="422"/>
            <ac:spMk id="14" creationId="{81F84A5F-08C6-4965-1213-17D79B790877}"/>
          </ac:spMkLst>
        </pc:spChg>
        <pc:spChg chg="add mod">
          <ac:chgData name="VINICIUS DE SOUSA MACEDO" userId="S::rm561911@fiap.com.br::0905d405-c271-4005-9b8e-a25b87ddead5" providerId="AD" clId="Web-{A1E8FD71-9CD9-C1BC-A318-78CB45C0CAA4}" dt="2025-09-23T17:47:56.126" v="72"/>
          <ac:spMkLst>
            <pc:docMk/>
            <pc:sldMk cId="3672120046" sldId="422"/>
            <ac:spMk id="15" creationId="{1A801020-C0C0-26E9-F5DA-49E63AD7949A}"/>
          </ac:spMkLst>
        </pc:spChg>
        <pc:picChg chg="add mod ord">
          <ac:chgData name="VINICIUS DE SOUSA MACEDO" userId="S::rm561911@fiap.com.br::0905d405-c271-4005-9b8e-a25b87ddead5" providerId="AD" clId="Web-{A1E8FD71-9CD9-C1BC-A318-78CB45C0CAA4}" dt="2025-09-23T17:45:32.150" v="33" actId="1076"/>
          <ac:picMkLst>
            <pc:docMk/>
            <pc:sldMk cId="3672120046" sldId="422"/>
            <ac:picMk id="4" creationId="{60991AEE-9C2D-E0B4-63C2-D30890FE0787}"/>
          </ac:picMkLst>
        </pc:picChg>
      </pc:sldChg>
    </pc:docChg>
  </pc:docChgLst>
  <pc:docChgLst>
    <pc:chgData name="Luana Fernandes Silva Ferreira" userId="S::rm560474@fiap.com.br::43726221-d30a-4c95-826e-4badee0243e0" providerId="AD" clId="Web-{CB086087-8002-1DDE-BFAC-D6EF74121F8B}"/>
    <pc:docChg chg="modSld">
      <pc:chgData name="Luana Fernandes Silva Ferreira" userId="S::rm560474@fiap.com.br::43726221-d30a-4c95-826e-4badee0243e0" providerId="AD" clId="Web-{CB086087-8002-1DDE-BFAC-D6EF74121F8B}" dt="2025-09-20T19:44:51.432" v="0" actId="1076"/>
      <pc:docMkLst>
        <pc:docMk/>
      </pc:docMkLst>
    </pc:docChg>
  </pc:docChgLst>
  <pc:docChgLst>
    <pc:chgData name="VINICIUS DE SOUSA MACEDO" userId="S::rm561911@fiap.com.br::0905d405-c271-4005-9b8e-a25b87ddead5" providerId="AD" clId="Web-{13C27945-E4BB-9EA5-D448-682697E774B8}"/>
    <pc:docChg chg="modSld">
      <pc:chgData name="VINICIUS DE SOUSA MACEDO" userId="S::rm561911@fiap.com.br::0905d405-c271-4005-9b8e-a25b87ddead5" providerId="AD" clId="Web-{13C27945-E4BB-9EA5-D448-682697E774B8}" dt="2025-09-23T02:26:38.242" v="63" actId="20577"/>
      <pc:docMkLst>
        <pc:docMk/>
      </pc:docMkLst>
      <pc:sldChg chg="modSp">
        <pc:chgData name="VINICIUS DE SOUSA MACEDO" userId="S::rm561911@fiap.com.br::0905d405-c271-4005-9b8e-a25b87ddead5" providerId="AD" clId="Web-{13C27945-E4BB-9EA5-D448-682697E774B8}" dt="2025-09-23T02:23:25.160" v="51" actId="20577"/>
        <pc:sldMkLst>
          <pc:docMk/>
          <pc:sldMk cId="0" sldId="264"/>
        </pc:sldMkLst>
        <pc:spChg chg="mod">
          <ac:chgData name="VINICIUS DE SOUSA MACEDO" userId="S::rm561911@fiap.com.br::0905d405-c271-4005-9b8e-a25b87ddead5" providerId="AD" clId="Web-{13C27945-E4BB-9EA5-D448-682697E774B8}" dt="2025-09-23T02:23:21.520" v="50" actId="20577"/>
          <ac:spMkLst>
            <pc:docMk/>
            <pc:sldMk cId="0" sldId="264"/>
            <ac:spMk id="2" creationId="{A7227808-386D-9F40-14FB-47E5B4EF9497}"/>
          </ac:spMkLst>
        </pc:spChg>
        <pc:spChg chg="mod">
          <ac:chgData name="VINICIUS DE SOUSA MACEDO" userId="S::rm561911@fiap.com.br::0905d405-c271-4005-9b8e-a25b87ddead5" providerId="AD" clId="Web-{13C27945-E4BB-9EA5-D448-682697E774B8}" dt="2025-09-23T02:23:25.160" v="51" actId="20577"/>
          <ac:spMkLst>
            <pc:docMk/>
            <pc:sldMk cId="0" sldId="264"/>
            <ac:spMk id="6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13C27945-E4BB-9EA5-D448-682697E774B8}" dt="2025-09-23T02:23:11.113" v="47" actId="20577"/>
          <ac:spMkLst>
            <pc:docMk/>
            <pc:sldMk cId="0" sldId="264"/>
            <ac:spMk id="13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13C27945-E4BB-9EA5-D448-682697E774B8}" dt="2025-09-23T02:23:16.051" v="49" actId="20577"/>
          <ac:spMkLst>
            <pc:docMk/>
            <pc:sldMk cId="0" sldId="264"/>
            <ac:spMk id="20" creationId="{486BED58-F71B-B4A0-BEF5-B235DE794864}"/>
          </ac:spMkLst>
        </pc:spChg>
      </pc:sldChg>
      <pc:sldChg chg="modSp">
        <pc:chgData name="VINICIUS DE SOUSA MACEDO" userId="S::rm561911@fiap.com.br::0905d405-c271-4005-9b8e-a25b87ddead5" providerId="AD" clId="Web-{13C27945-E4BB-9EA5-D448-682697E774B8}" dt="2025-09-23T02:26:38.242" v="63" actId="20577"/>
        <pc:sldMkLst>
          <pc:docMk/>
          <pc:sldMk cId="0" sldId="281"/>
        </pc:sldMkLst>
        <pc:spChg chg="mod">
          <ac:chgData name="VINICIUS DE SOUSA MACEDO" userId="S::rm561911@fiap.com.br::0905d405-c271-4005-9b8e-a25b87ddead5" providerId="AD" clId="Web-{13C27945-E4BB-9EA5-D448-682697E774B8}" dt="2025-09-23T02:26:16.429" v="60" actId="20577"/>
          <ac:spMkLst>
            <pc:docMk/>
            <pc:sldMk cId="0" sldId="281"/>
            <ac:spMk id="4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13C27945-E4BB-9EA5-D448-682697E774B8}" dt="2025-09-23T02:26:09.335" v="59" actId="20577"/>
          <ac:spMkLst>
            <pc:docMk/>
            <pc:sldMk cId="0" sldId="281"/>
            <ac:spMk id="7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13C27945-E4BB-9EA5-D448-682697E774B8}" dt="2025-09-23T02:26:21.554" v="61" actId="20577"/>
          <ac:spMkLst>
            <pc:docMk/>
            <pc:sldMk cId="0" sldId="281"/>
            <ac:spMk id="10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13C27945-E4BB-9EA5-D448-682697E774B8}" dt="2025-09-23T02:26:38.242" v="63" actId="20577"/>
          <ac:spMkLst>
            <pc:docMk/>
            <pc:sldMk cId="0" sldId="281"/>
            <ac:spMk id="17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13C27945-E4BB-9EA5-D448-682697E774B8}" dt="2025-09-23T02:21:20.233" v="18" actId="14100"/>
          <ac:spMkLst>
            <pc:docMk/>
            <pc:sldMk cId="0" sldId="281"/>
            <ac:spMk id="18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13C27945-E4BB-9EA5-D448-682697E774B8}" dt="2025-09-23T02:21:28.702" v="22" actId="20577"/>
          <ac:spMkLst>
            <pc:docMk/>
            <pc:sldMk cId="0" sldId="281"/>
            <ac:spMk id="19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13C27945-E4BB-9EA5-D448-682697E774B8}" dt="2025-09-23T02:26:27.351" v="62" actId="20577"/>
          <ac:spMkLst>
            <pc:docMk/>
            <pc:sldMk cId="0" sldId="281"/>
            <ac:spMk id="27" creationId="{620D625F-AFDC-8150-298D-DAA459EF202A}"/>
          </ac:spMkLst>
        </pc:spChg>
      </pc:sldChg>
      <pc:sldChg chg="modSp">
        <pc:chgData name="VINICIUS DE SOUSA MACEDO" userId="S::rm561911@fiap.com.br::0905d405-c271-4005-9b8e-a25b87ddead5" providerId="AD" clId="Web-{13C27945-E4BB-9EA5-D448-682697E774B8}" dt="2025-09-23T02:25:12.772" v="58" actId="20577"/>
        <pc:sldMkLst>
          <pc:docMk/>
          <pc:sldMk cId="1792498618" sldId="366"/>
        </pc:sldMkLst>
        <pc:spChg chg="mod">
          <ac:chgData name="VINICIUS DE SOUSA MACEDO" userId="S::rm561911@fiap.com.br::0905d405-c271-4005-9b8e-a25b87ddead5" providerId="AD" clId="Web-{13C27945-E4BB-9EA5-D448-682697E774B8}" dt="2025-09-23T02:25:12.772" v="58" actId="20577"/>
          <ac:spMkLst>
            <pc:docMk/>
            <pc:sldMk cId="1792498618" sldId="366"/>
            <ac:spMk id="3" creationId="{9FDA3A7F-B995-06BA-A1CD-B8F444CC5DF7}"/>
          </ac:spMkLst>
        </pc:spChg>
      </pc:sldChg>
      <pc:sldChg chg="modSp">
        <pc:chgData name="VINICIUS DE SOUSA MACEDO" userId="S::rm561911@fiap.com.br::0905d405-c271-4005-9b8e-a25b87ddead5" providerId="AD" clId="Web-{13C27945-E4BB-9EA5-D448-682697E774B8}" dt="2025-09-23T02:22:54.269" v="46" actId="20577"/>
        <pc:sldMkLst>
          <pc:docMk/>
          <pc:sldMk cId="0" sldId="378"/>
        </pc:sldMkLst>
        <pc:spChg chg="mod">
          <ac:chgData name="VINICIUS DE SOUSA MACEDO" userId="S::rm561911@fiap.com.br::0905d405-c271-4005-9b8e-a25b87ddead5" providerId="AD" clId="Web-{13C27945-E4BB-9EA5-D448-682697E774B8}" dt="2025-09-23T02:21:55.921" v="28" actId="20577"/>
          <ac:spMkLst>
            <pc:docMk/>
            <pc:sldMk cId="0" sldId="378"/>
            <ac:spMk id="12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13C27945-E4BB-9EA5-D448-682697E774B8}" dt="2025-09-23T02:22:20.610" v="39" actId="20577"/>
          <ac:spMkLst>
            <pc:docMk/>
            <pc:sldMk cId="0" sldId="378"/>
            <ac:spMk id="13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13C27945-E4BB-9EA5-D448-682697E774B8}" dt="2025-09-23T02:22:54.269" v="46" actId="20577"/>
          <ac:spMkLst>
            <pc:docMk/>
            <pc:sldMk cId="0" sldId="378"/>
            <ac:spMk id="21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13C27945-E4BB-9EA5-D448-682697E774B8}" dt="2025-09-23T02:22:31.862" v="42" actId="1076"/>
          <ac:spMkLst>
            <pc:docMk/>
            <pc:sldMk cId="0" sldId="378"/>
            <ac:spMk id="22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13C27945-E4BB-9EA5-D448-682697E774B8}" dt="2025-09-23T02:22:12.312" v="37" actId="20577"/>
          <ac:spMkLst>
            <pc:docMk/>
            <pc:sldMk cId="0" sldId="378"/>
            <ac:spMk id="30" creationId="{00000000-0000-0000-0000-000000000000}"/>
          </ac:spMkLst>
        </pc:spChg>
        <pc:spChg chg="mod">
          <ac:chgData name="VINICIUS DE SOUSA MACEDO" userId="S::rm561911@fiap.com.br::0905d405-c271-4005-9b8e-a25b87ddead5" providerId="AD" clId="Web-{13C27945-E4BB-9EA5-D448-682697E774B8}" dt="2025-09-23T02:22:38.034" v="43" actId="20577"/>
          <ac:spMkLst>
            <pc:docMk/>
            <pc:sldMk cId="0" sldId="378"/>
            <ac:spMk id="31" creationId="{00000000-0000-0000-0000-000000000000}"/>
          </ac:spMkLst>
        </pc:spChg>
      </pc:sldChg>
      <pc:sldChg chg="modSp">
        <pc:chgData name="VINICIUS DE SOUSA MACEDO" userId="S::rm561911@fiap.com.br::0905d405-c271-4005-9b8e-a25b87ddead5" providerId="AD" clId="Web-{13C27945-E4BB-9EA5-D448-682697E774B8}" dt="2025-09-23T02:23:38.739" v="53" actId="20577"/>
        <pc:sldMkLst>
          <pc:docMk/>
          <pc:sldMk cId="88819989" sldId="382"/>
        </pc:sldMkLst>
        <pc:spChg chg="mod">
          <ac:chgData name="VINICIUS DE SOUSA MACEDO" userId="S::rm561911@fiap.com.br::0905d405-c271-4005-9b8e-a25b87ddead5" providerId="AD" clId="Web-{13C27945-E4BB-9EA5-D448-682697E774B8}" dt="2025-09-23T02:23:38.739" v="53" actId="20577"/>
          <ac:spMkLst>
            <pc:docMk/>
            <pc:sldMk cId="88819989" sldId="382"/>
            <ac:spMk id="6" creationId="{ED5939C5-7BD1-5101-72FF-7C3CE501C5C4}"/>
          </ac:spMkLst>
        </pc:spChg>
        <pc:spChg chg="mod">
          <ac:chgData name="VINICIUS DE SOUSA MACEDO" userId="S::rm561911@fiap.com.br::0905d405-c271-4005-9b8e-a25b87ddead5" providerId="AD" clId="Web-{13C27945-E4BB-9EA5-D448-682697E774B8}" dt="2025-09-23T02:23:34.629" v="52" actId="20577"/>
          <ac:spMkLst>
            <pc:docMk/>
            <pc:sldMk cId="88819989" sldId="382"/>
            <ac:spMk id="13" creationId="{3F820548-2F96-CC70-99E1-F6F683D7FD84}"/>
          </ac:spMkLst>
        </pc:spChg>
      </pc:sldChg>
    </pc:docChg>
  </pc:docChgLst>
  <pc:docChgLst>
    <pc:chgData name="Danilo Oliveira Alves" userId="S::rm564109@fiap.com.br::d6789165-1cc6-4868-9fe7-a9a826eace9a" providerId="AD" clId="Web-{0CCE33C1-09E1-370C-D20F-9701F699CBDC}"/>
    <pc:docChg chg="modSld">
      <pc:chgData name="Danilo Oliveira Alves" userId="S::rm564109@fiap.com.br::d6789165-1cc6-4868-9fe7-a9a826eace9a" providerId="AD" clId="Web-{0CCE33C1-09E1-370C-D20F-9701F699CBDC}" dt="2025-09-23T02:22:31.135" v="7" actId="14100"/>
      <pc:docMkLst>
        <pc:docMk/>
      </pc:docMkLst>
      <pc:sldChg chg="modSp">
        <pc:chgData name="Danilo Oliveira Alves" userId="S::rm564109@fiap.com.br::d6789165-1cc6-4868-9fe7-a9a826eace9a" providerId="AD" clId="Web-{0CCE33C1-09E1-370C-D20F-9701F699CBDC}" dt="2025-09-23T02:22:31.135" v="7" actId="14100"/>
        <pc:sldMkLst>
          <pc:docMk/>
          <pc:sldMk cId="774485065" sldId="416"/>
        </pc:sldMkLst>
        <pc:spChg chg="mod">
          <ac:chgData name="Danilo Oliveira Alves" userId="S::rm564109@fiap.com.br::d6789165-1cc6-4868-9fe7-a9a826eace9a" providerId="AD" clId="Web-{0CCE33C1-09E1-370C-D20F-9701F699CBDC}" dt="2025-09-23T02:22:31.135" v="7" actId="14100"/>
          <ac:spMkLst>
            <pc:docMk/>
            <pc:sldMk cId="774485065" sldId="416"/>
            <ac:spMk id="3" creationId="{8A36E61C-13E9-0CAC-60C1-27636A35C1E8}"/>
          </ac:spMkLst>
        </pc:spChg>
      </pc:sldChg>
    </pc:docChg>
  </pc:docChgLst>
  <pc:docChgLst>
    <pc:chgData name="Luana Fernandes Silva Ferreira" userId="S::rm560474@fiap.com.br::43726221-d30a-4c95-826e-4badee0243e0" providerId="AD" clId="Web-{9709BECE-CC71-BA65-4969-8FBFFBB9AA7C}"/>
    <pc:docChg chg="addSld delSld">
      <pc:chgData name="Luana Fernandes Silva Ferreira" userId="S::rm560474@fiap.com.br::43726221-d30a-4c95-826e-4badee0243e0" providerId="AD" clId="Web-{9709BECE-CC71-BA65-4969-8FBFFBB9AA7C}" dt="2025-09-21T14:19:13.812" v="1"/>
      <pc:docMkLst>
        <pc:docMk/>
      </pc:docMkLst>
      <pc:sldChg chg="add">
        <pc:chgData name="Luana Fernandes Silva Ferreira" userId="S::rm560474@fiap.com.br::43726221-d30a-4c95-826e-4badee0243e0" providerId="AD" clId="Web-{9709BECE-CC71-BA65-4969-8FBFFBB9AA7C}" dt="2025-09-21T14:18:53.593" v="0"/>
        <pc:sldMkLst>
          <pc:docMk/>
          <pc:sldMk cId="782144302" sldId="405"/>
        </pc:sldMkLst>
      </pc:sldChg>
    </pc:docChg>
  </pc:docChgLst>
  <pc:docChgLst>
    <pc:chgData name="Danilo Oliveira Alves" userId="S::rm564109@fiap.com.br::d6789165-1cc6-4868-9fe7-a9a826eace9a" providerId="AD" clId="Web-{14E4D98A-1CF5-EC2E-12EF-51B37012C332}"/>
    <pc:docChg chg="modSld">
      <pc:chgData name="Danilo Oliveira Alves" userId="S::rm564109@fiap.com.br::d6789165-1cc6-4868-9fe7-a9a826eace9a" providerId="AD" clId="Web-{14E4D98A-1CF5-EC2E-12EF-51B37012C332}" dt="2025-09-23T02:19:34.509" v="32" actId="20577"/>
      <pc:docMkLst>
        <pc:docMk/>
      </pc:docMkLst>
      <pc:sldChg chg="modSp">
        <pc:chgData name="Danilo Oliveira Alves" userId="S::rm564109@fiap.com.br::d6789165-1cc6-4868-9fe7-a9a826eace9a" providerId="AD" clId="Web-{14E4D98A-1CF5-EC2E-12EF-51B37012C332}" dt="2025-09-23T02:19:34.509" v="32" actId="20577"/>
        <pc:sldMkLst>
          <pc:docMk/>
          <pc:sldMk cId="774485065" sldId="416"/>
        </pc:sldMkLst>
        <pc:spChg chg="mod">
          <ac:chgData name="Danilo Oliveira Alves" userId="S::rm564109@fiap.com.br::d6789165-1cc6-4868-9fe7-a9a826eace9a" providerId="AD" clId="Web-{14E4D98A-1CF5-EC2E-12EF-51B37012C332}" dt="2025-09-23T02:19:34.509" v="32" actId="20577"/>
          <ac:spMkLst>
            <pc:docMk/>
            <pc:sldMk cId="774485065" sldId="416"/>
            <ac:spMk id="3" creationId="{8A36E61C-13E9-0CAC-60C1-27636A35C1E8}"/>
          </ac:spMkLst>
        </pc:spChg>
        <pc:spChg chg="mod">
          <ac:chgData name="Danilo Oliveira Alves" userId="S::rm564109@fiap.com.br::d6789165-1cc6-4868-9fe7-a9a826eace9a" providerId="AD" clId="Web-{14E4D98A-1CF5-EC2E-12EF-51B37012C332}" dt="2025-09-23T02:14:17.866" v="8" actId="20577"/>
          <ac:spMkLst>
            <pc:docMk/>
            <pc:sldMk cId="774485065" sldId="416"/>
            <ac:spMk id="4" creationId="{E1E3668D-2E5E-9890-08BD-687E51A32F6C}"/>
          </ac:spMkLst>
        </pc:spChg>
      </pc:sldChg>
    </pc:docChg>
  </pc:docChgLst>
  <pc:docChgLst>
    <pc:chgData name="Danilo Oliveira Alves" userId="S::rm564109@fiap.com.br::d6789165-1cc6-4868-9fe7-a9a826eace9a" providerId="AD" clId="Web-{C4D6EE0A-8584-C1C1-B395-4BA0695A3333}"/>
    <pc:docChg chg="modSld">
      <pc:chgData name="Danilo Oliveira Alves" userId="S::rm564109@fiap.com.br::d6789165-1cc6-4868-9fe7-a9a826eace9a" providerId="AD" clId="Web-{C4D6EE0A-8584-C1C1-B395-4BA0695A3333}" dt="2025-09-23T18:50:51.526" v="7" actId="20577"/>
      <pc:docMkLst>
        <pc:docMk/>
      </pc:docMkLst>
      <pc:sldChg chg="modSp">
        <pc:chgData name="Danilo Oliveira Alves" userId="S::rm564109@fiap.com.br::d6789165-1cc6-4868-9fe7-a9a826eace9a" providerId="AD" clId="Web-{C4D6EE0A-8584-C1C1-B395-4BA0695A3333}" dt="2025-09-23T18:50:51.526" v="7" actId="20577"/>
        <pc:sldMkLst>
          <pc:docMk/>
          <pc:sldMk cId="4179249574" sldId="421"/>
        </pc:sldMkLst>
        <pc:spChg chg="mod">
          <ac:chgData name="Danilo Oliveira Alves" userId="S::rm564109@fiap.com.br::d6789165-1cc6-4868-9fe7-a9a826eace9a" providerId="AD" clId="Web-{C4D6EE0A-8584-C1C1-B395-4BA0695A3333}" dt="2025-09-23T18:50:51.526" v="7" actId="20577"/>
          <ac:spMkLst>
            <pc:docMk/>
            <pc:sldMk cId="4179249574" sldId="421"/>
            <ac:spMk id="3" creationId="{91B654E8-76CA-89F8-BC56-7A09D1E7D388}"/>
          </ac:spMkLst>
        </pc:spChg>
      </pc:sldChg>
    </pc:docChg>
  </pc:docChgLst>
  <pc:docChgLst>
    <pc:chgData name="Bruno Marcelo de Rosa" userId="784a65e2-f5dd-4b72-9666-99919feb09a0" providerId="ADAL" clId="{B47BFE68-02E5-47E7-AB60-B0F0943CEE22}"/>
    <pc:docChg chg="undo custSel modSld">
      <pc:chgData name="Bruno Marcelo de Rosa" userId="784a65e2-f5dd-4b72-9666-99919feb09a0" providerId="ADAL" clId="{B47BFE68-02E5-47E7-AB60-B0F0943CEE22}" dt="2025-09-22T02:36:14.272" v="72"/>
      <pc:docMkLst>
        <pc:docMk/>
      </pc:docMkLst>
      <pc:sldChg chg="addSp delSp modSp mod">
        <pc:chgData name="Bruno Marcelo de Rosa" userId="784a65e2-f5dd-4b72-9666-99919feb09a0" providerId="ADAL" clId="{B47BFE68-02E5-47E7-AB60-B0F0943CEE22}" dt="2025-09-21T23:22:31.737" v="27" actId="208"/>
        <pc:sldMkLst>
          <pc:docMk/>
          <pc:sldMk cId="2912142164" sldId="272"/>
        </pc:sldMkLst>
        <pc:picChg chg="add mod">
          <ac:chgData name="Bruno Marcelo de Rosa" userId="784a65e2-f5dd-4b72-9666-99919feb09a0" providerId="ADAL" clId="{B47BFE68-02E5-47E7-AB60-B0F0943CEE22}" dt="2025-09-21T23:22:31.737" v="27" actId="208"/>
          <ac:picMkLst>
            <pc:docMk/>
            <pc:sldMk cId="2912142164" sldId="272"/>
            <ac:picMk id="8" creationId="{CD0006AF-E7FF-65C3-6630-E6374EEE6B9E}"/>
          </ac:picMkLst>
        </pc:picChg>
        <pc:picChg chg="add mod">
          <ac:chgData name="Bruno Marcelo de Rosa" userId="784a65e2-f5dd-4b72-9666-99919feb09a0" providerId="ADAL" clId="{B47BFE68-02E5-47E7-AB60-B0F0943CEE22}" dt="2025-09-21T23:22:25.138" v="26" actId="1076"/>
          <ac:picMkLst>
            <pc:docMk/>
            <pc:sldMk cId="2912142164" sldId="272"/>
            <ac:picMk id="9" creationId="{CCA6DAA9-EB77-528F-8DF7-2505B417EFEE}"/>
          </ac:picMkLst>
        </pc:picChg>
      </pc:sldChg>
      <pc:sldChg chg="modSp mod">
        <pc:chgData name="Bruno Marcelo de Rosa" userId="784a65e2-f5dd-4b72-9666-99919feb09a0" providerId="ADAL" clId="{B47BFE68-02E5-47E7-AB60-B0F0943CEE22}" dt="2025-09-21T23:24:43.967" v="32" actId="1076"/>
        <pc:sldMkLst>
          <pc:docMk/>
          <pc:sldMk cId="782144302" sldId="405"/>
        </pc:sldMkLst>
        <pc:spChg chg="mod">
          <ac:chgData name="Bruno Marcelo de Rosa" userId="784a65e2-f5dd-4b72-9666-99919feb09a0" providerId="ADAL" clId="{B47BFE68-02E5-47E7-AB60-B0F0943CEE22}" dt="2025-09-21T23:24:43.967" v="32" actId="1076"/>
          <ac:spMkLst>
            <pc:docMk/>
            <pc:sldMk cId="782144302" sldId="405"/>
            <ac:spMk id="33" creationId="{67035FCC-CC0C-D89B-6AD2-ECFF69407919}"/>
          </ac:spMkLst>
        </pc:spChg>
      </pc:sldChg>
      <pc:sldChg chg="addSp modSp mod">
        <pc:chgData name="Bruno Marcelo de Rosa" userId="784a65e2-f5dd-4b72-9666-99919feb09a0" providerId="ADAL" clId="{B47BFE68-02E5-47E7-AB60-B0F0943CEE22}" dt="2025-09-21T23:19:56.566" v="17"/>
        <pc:sldMkLst>
          <pc:docMk/>
          <pc:sldMk cId="1210478531" sldId="411"/>
        </pc:sldMkLst>
      </pc:sldChg>
      <pc:sldChg chg="addSp delSp modSp mod">
        <pc:chgData name="Bruno Marcelo de Rosa" userId="784a65e2-f5dd-4b72-9666-99919feb09a0" providerId="ADAL" clId="{B47BFE68-02E5-47E7-AB60-B0F0943CEE22}" dt="2025-09-21T23:18:46.591" v="12" actId="1076"/>
        <pc:sldMkLst>
          <pc:docMk/>
          <pc:sldMk cId="3906393420" sldId="412"/>
        </pc:sldMkLst>
        <pc:picChg chg="add mod modCrop">
          <ac:chgData name="Bruno Marcelo de Rosa" userId="784a65e2-f5dd-4b72-9666-99919feb09a0" providerId="ADAL" clId="{B47BFE68-02E5-47E7-AB60-B0F0943CEE22}" dt="2025-09-21T23:18:46.591" v="12" actId="1076"/>
          <ac:picMkLst>
            <pc:docMk/>
            <pc:sldMk cId="3906393420" sldId="412"/>
            <ac:picMk id="6" creationId="{D374A9C5-87DC-3417-724C-EA56EB7A64F2}"/>
          </ac:picMkLst>
        </pc:picChg>
      </pc:sldChg>
      <pc:sldChg chg="addSp delSp modSp mod">
        <pc:chgData name="Bruno Marcelo de Rosa" userId="784a65e2-f5dd-4b72-9666-99919feb09a0" providerId="ADAL" clId="{B47BFE68-02E5-47E7-AB60-B0F0943CEE22}" dt="2025-09-22T02:05:18.368" v="47" actId="1076"/>
        <pc:sldMkLst>
          <pc:docMk/>
          <pc:sldMk cId="2367244055" sldId="413"/>
        </pc:sldMkLst>
        <pc:spChg chg="add del mod">
          <ac:chgData name="Bruno Marcelo de Rosa" userId="784a65e2-f5dd-4b72-9666-99919feb09a0" providerId="ADAL" clId="{B47BFE68-02E5-47E7-AB60-B0F0943CEE22}" dt="2025-09-22T02:04:36.713" v="35" actId="478"/>
          <ac:spMkLst>
            <pc:docMk/>
            <pc:sldMk cId="2367244055" sldId="413"/>
            <ac:spMk id="4" creationId="{5DA59E6F-DF8F-E35F-89F8-C12060AB58A9}"/>
          </ac:spMkLst>
        </pc:spChg>
        <pc:picChg chg="del">
          <ac:chgData name="Bruno Marcelo de Rosa" userId="784a65e2-f5dd-4b72-9666-99919feb09a0" providerId="ADAL" clId="{B47BFE68-02E5-47E7-AB60-B0F0943CEE22}" dt="2025-09-22T02:04:33.348" v="33" actId="478"/>
          <ac:picMkLst>
            <pc:docMk/>
            <pc:sldMk cId="2367244055" sldId="413"/>
            <ac:picMk id="2" creationId="{86FD1A80-7B71-910A-1839-7ECCCD511FFD}"/>
          </ac:picMkLst>
        </pc:picChg>
        <pc:picChg chg="add mod modCrop">
          <ac:chgData name="Bruno Marcelo de Rosa" userId="784a65e2-f5dd-4b72-9666-99919feb09a0" providerId="ADAL" clId="{B47BFE68-02E5-47E7-AB60-B0F0943CEE22}" dt="2025-09-22T02:05:18.368" v="47" actId="1076"/>
          <ac:picMkLst>
            <pc:docMk/>
            <pc:sldMk cId="2367244055" sldId="413"/>
            <ac:picMk id="6" creationId="{1EEC8C7A-F313-8023-8F3C-0989E4A161C0}"/>
          </ac:picMkLst>
        </pc:picChg>
        <pc:picChg chg="add mod">
          <ac:chgData name="Bruno Marcelo de Rosa" userId="784a65e2-f5dd-4b72-9666-99919feb09a0" providerId="ADAL" clId="{B47BFE68-02E5-47E7-AB60-B0F0943CEE22}" dt="2025-09-22T02:05:05.319" v="44" actId="1076"/>
          <ac:picMkLst>
            <pc:docMk/>
            <pc:sldMk cId="2367244055" sldId="413"/>
            <ac:picMk id="8" creationId="{5E992B2F-F355-DE68-14AC-C40164C61BD1}"/>
          </ac:picMkLst>
        </pc:picChg>
      </pc:sldChg>
      <pc:sldChg chg="modSp">
        <pc:chgData name="Bruno Marcelo de Rosa" userId="784a65e2-f5dd-4b72-9666-99919feb09a0" providerId="ADAL" clId="{B47BFE68-02E5-47E7-AB60-B0F0943CEE22}" dt="2025-09-22T02:36:14.272" v="72"/>
        <pc:sldMkLst>
          <pc:docMk/>
          <pc:sldMk cId="4266864632" sldId="420"/>
        </pc:sldMkLst>
        <pc:graphicFrameChg chg="mod">
          <ac:chgData name="Bruno Marcelo de Rosa" userId="784a65e2-f5dd-4b72-9666-99919feb09a0" providerId="ADAL" clId="{B47BFE68-02E5-47E7-AB60-B0F0943CEE22}" dt="2025-09-22T02:36:14.272" v="72"/>
          <ac:graphicFrameMkLst>
            <pc:docMk/>
            <pc:sldMk cId="4266864632" sldId="420"/>
            <ac:graphicFrameMk id="11" creationId="{AE0C5133-A49E-5A7B-159F-12C5253E8DFF}"/>
          </ac:graphicFrameMkLst>
        </pc:graphicFrameChg>
      </pc:sldChg>
    </pc:docChg>
  </pc:docChgLst>
  <pc:docChgLst>
    <pc:chgData name="Danilo Oliveira Alves" userId="S::rm564109@fiap.com.br::d6789165-1cc6-4868-9fe7-a9a826eace9a" providerId="AD" clId="Web-{0B59E073-D207-BBA3-B680-78E04ABAFEE3}"/>
    <pc:docChg chg="modSld">
      <pc:chgData name="Danilo Oliveira Alves" userId="S::rm564109@fiap.com.br::d6789165-1cc6-4868-9fe7-a9a826eace9a" providerId="AD" clId="Web-{0B59E073-D207-BBA3-B680-78E04ABAFEE3}" dt="2025-09-22T02:33:12.903" v="4" actId="20577"/>
      <pc:docMkLst>
        <pc:docMk/>
      </pc:docMkLst>
      <pc:sldChg chg="modSp">
        <pc:chgData name="Danilo Oliveira Alves" userId="S::rm564109@fiap.com.br::d6789165-1cc6-4868-9fe7-a9a826eace9a" providerId="AD" clId="Web-{0B59E073-D207-BBA3-B680-78E04ABAFEE3}" dt="2025-09-22T02:33:12.903" v="4" actId="20577"/>
        <pc:sldMkLst>
          <pc:docMk/>
          <pc:sldMk cId="4283071836" sldId="356"/>
        </pc:sldMkLst>
        <pc:spChg chg="mod">
          <ac:chgData name="Danilo Oliveira Alves" userId="S::rm564109@fiap.com.br::d6789165-1cc6-4868-9fe7-a9a826eace9a" providerId="AD" clId="Web-{0B59E073-D207-BBA3-B680-78E04ABAFEE3}" dt="2025-09-22T02:33:12.903" v="4" actId="20577"/>
          <ac:spMkLst>
            <pc:docMk/>
            <pc:sldMk cId="4283071836" sldId="356"/>
            <ac:spMk id="4" creationId="{833D4CA9-FED5-2DE5-9520-2F6C30421875}"/>
          </ac:spMkLst>
        </pc:spChg>
      </pc:sldChg>
      <pc:sldChg chg="modSp">
        <pc:chgData name="Danilo Oliveira Alves" userId="S::rm564109@fiap.com.br::d6789165-1cc6-4868-9fe7-a9a826eace9a" providerId="AD" clId="Web-{0B59E073-D207-BBA3-B680-78E04ABAFEE3}" dt="2025-09-22T02:30:18.427" v="1" actId="20577"/>
        <pc:sldMkLst>
          <pc:docMk/>
          <pc:sldMk cId="538990302" sldId="417"/>
        </pc:sldMkLst>
        <pc:spChg chg="mod">
          <ac:chgData name="Danilo Oliveira Alves" userId="S::rm564109@fiap.com.br::d6789165-1cc6-4868-9fe7-a9a826eace9a" providerId="AD" clId="Web-{0B59E073-D207-BBA3-B680-78E04ABAFEE3}" dt="2025-09-22T02:30:18.427" v="1" actId="20577"/>
          <ac:spMkLst>
            <pc:docMk/>
            <pc:sldMk cId="538990302" sldId="417"/>
            <ac:spMk id="3" creationId="{134AD39E-F500-FDAB-3B17-8E05DC2DDFB9}"/>
          </ac:spMkLst>
        </pc:spChg>
      </pc:sldChg>
    </pc:docChg>
  </pc:docChgLst>
  <pc:docChgLst>
    <pc:chgData name="Danilo Oliveira Alves" userId="S::rm564109@fiap.com.br::d6789165-1cc6-4868-9fe7-a9a826eace9a" providerId="AD" clId="Web-{DF1A51EC-8F57-68CF-0DDD-9C02960F67B3}"/>
    <pc:docChg chg="modSld">
      <pc:chgData name="Danilo Oliveira Alves" userId="S::rm564109@fiap.com.br::d6789165-1cc6-4868-9fe7-a9a826eace9a" providerId="AD" clId="Web-{DF1A51EC-8F57-68CF-0DDD-9C02960F67B3}" dt="2025-09-21T20:19:21.153" v="89"/>
      <pc:docMkLst>
        <pc:docMk/>
      </pc:docMkLst>
      <pc:sldChg chg="modSp">
        <pc:chgData name="Danilo Oliveira Alves" userId="S::rm564109@fiap.com.br::d6789165-1cc6-4868-9fe7-a9a826eace9a" providerId="AD" clId="Web-{DF1A51EC-8F57-68CF-0DDD-9C02960F67B3}" dt="2025-09-21T20:19:21.153" v="89"/>
        <pc:sldMkLst>
          <pc:docMk/>
          <pc:sldMk cId="774485065" sldId="416"/>
        </pc:sldMkLst>
        <pc:spChg chg="mod">
          <ac:chgData name="Danilo Oliveira Alves" userId="S::rm564109@fiap.com.br::d6789165-1cc6-4868-9fe7-a9a826eace9a" providerId="AD" clId="Web-{DF1A51EC-8F57-68CF-0DDD-9C02960F67B3}" dt="2025-09-21T20:19:21.153" v="89"/>
          <ac:spMkLst>
            <pc:docMk/>
            <pc:sldMk cId="774485065" sldId="416"/>
            <ac:spMk id="3" creationId="{8A36E61C-13E9-0CAC-60C1-27636A35C1E8}"/>
          </ac:spMkLst>
        </pc:spChg>
      </pc:sldChg>
      <pc:sldChg chg="modSp">
        <pc:chgData name="Danilo Oliveira Alves" userId="S::rm564109@fiap.com.br::d6789165-1cc6-4868-9fe7-a9a826eace9a" providerId="AD" clId="Web-{DF1A51EC-8F57-68CF-0DDD-9C02960F67B3}" dt="2025-09-21T20:15:08.544" v="88" actId="20577"/>
        <pc:sldMkLst>
          <pc:docMk/>
          <pc:sldMk cId="538990302" sldId="417"/>
        </pc:sldMkLst>
        <pc:spChg chg="mod">
          <ac:chgData name="Danilo Oliveira Alves" userId="S::rm564109@fiap.com.br::d6789165-1cc6-4868-9fe7-a9a826eace9a" providerId="AD" clId="Web-{DF1A51EC-8F57-68CF-0DDD-9C02960F67B3}" dt="2025-09-21T20:15:08.544" v="88" actId="20577"/>
          <ac:spMkLst>
            <pc:docMk/>
            <pc:sldMk cId="538990302" sldId="417"/>
            <ac:spMk id="3" creationId="{134AD39E-F500-FDAB-3B17-8E05DC2DDFB9}"/>
          </ac:spMkLst>
        </pc:spChg>
      </pc:sldChg>
    </pc:docChg>
  </pc:docChgLst>
  <pc:docChgLst>
    <pc:chgData name="Danilo Oliveira Alves" userId="S::rm564109@fiap.com.br::d6789165-1cc6-4868-9fe7-a9a826eace9a" providerId="AD" clId="Web-{67D0A516-121B-E03B-C18F-190874561823}"/>
    <pc:docChg chg="modSld sldOrd">
      <pc:chgData name="Danilo Oliveira Alves" userId="S::rm564109@fiap.com.br::d6789165-1cc6-4868-9fe7-a9a826eace9a" providerId="AD" clId="Web-{67D0A516-121B-E03B-C18F-190874561823}" dt="2025-09-21T18:24:11.794" v="83" actId="14100"/>
      <pc:docMkLst>
        <pc:docMk/>
      </pc:docMkLst>
      <pc:sldChg chg="addSp delSp modSp ord">
        <pc:chgData name="Danilo Oliveira Alves" userId="S::rm564109@fiap.com.br::d6789165-1cc6-4868-9fe7-a9a826eace9a" providerId="AD" clId="Web-{67D0A516-121B-E03B-C18F-190874561823}" dt="2025-09-21T18:24:11.794" v="83" actId="14100"/>
        <pc:sldMkLst>
          <pc:docMk/>
          <pc:sldMk cId="913089739" sldId="397"/>
        </pc:sldMkLst>
        <pc:spChg chg="add mod">
          <ac:chgData name="Danilo Oliveira Alves" userId="S::rm564109@fiap.com.br::d6789165-1cc6-4868-9fe7-a9a826eace9a" providerId="AD" clId="Web-{67D0A516-121B-E03B-C18F-190874561823}" dt="2025-09-21T18:18:37.202" v="75"/>
          <ac:spMkLst>
            <pc:docMk/>
            <pc:sldMk cId="913089739" sldId="397"/>
            <ac:spMk id="7" creationId="{2D2B06AC-A7CB-B132-7F64-77382E927248}"/>
          </ac:spMkLst>
        </pc:spChg>
        <pc:spChg chg="add mod">
          <ac:chgData name="Danilo Oliveira Alves" userId="S::rm564109@fiap.com.br::d6789165-1cc6-4868-9fe7-a9a826eace9a" providerId="AD" clId="Web-{67D0A516-121B-E03B-C18F-190874561823}" dt="2025-09-21T18:18:37.280" v="76"/>
          <ac:spMkLst>
            <pc:docMk/>
            <pc:sldMk cId="913089739" sldId="397"/>
            <ac:spMk id="11" creationId="{C1D402B3-696D-1487-C0C7-C9F9F454DF40}"/>
          </ac:spMkLst>
        </pc:spChg>
        <pc:picChg chg="add mod">
          <ac:chgData name="Danilo Oliveira Alves" userId="S::rm564109@fiap.com.br::d6789165-1cc6-4868-9fe7-a9a826eace9a" providerId="AD" clId="Web-{67D0A516-121B-E03B-C18F-190874561823}" dt="2025-09-21T18:24:11.700" v="82" actId="1076"/>
          <ac:picMkLst>
            <pc:docMk/>
            <pc:sldMk cId="913089739" sldId="397"/>
            <ac:picMk id="9" creationId="{76C61887-14E1-DE90-767D-0CFF50F1EFB6}"/>
          </ac:picMkLst>
        </pc:picChg>
        <pc:picChg chg="add mod">
          <ac:chgData name="Danilo Oliveira Alves" userId="S::rm564109@fiap.com.br::d6789165-1cc6-4868-9fe7-a9a826eace9a" providerId="AD" clId="Web-{67D0A516-121B-E03B-C18F-190874561823}" dt="2025-09-21T18:24:11.794" v="83" actId="14100"/>
          <ac:picMkLst>
            <pc:docMk/>
            <pc:sldMk cId="913089739" sldId="397"/>
            <ac:picMk id="14" creationId="{357D11EC-5894-435A-AC51-CF9313DF96B8}"/>
          </ac:picMkLst>
        </pc:picChg>
      </pc:sldChg>
      <pc:sldChg chg="addSp delSp modSp">
        <pc:chgData name="Danilo Oliveira Alves" userId="S::rm564109@fiap.com.br::d6789165-1cc6-4868-9fe7-a9a826eace9a" providerId="AD" clId="Web-{67D0A516-121B-E03B-C18F-190874561823}" dt="2025-09-21T18:18:37.108" v="74"/>
        <pc:sldMkLst>
          <pc:docMk/>
          <pc:sldMk cId="2216184160" sldId="409"/>
        </pc:sldMkLst>
        <pc:spChg chg="add mod">
          <ac:chgData name="Danilo Oliveira Alves" userId="S::rm564109@fiap.com.br::d6789165-1cc6-4868-9fe7-a9a826eace9a" providerId="AD" clId="Web-{67D0A516-121B-E03B-C18F-190874561823}" dt="2025-09-21T18:18:37.014" v="73"/>
          <ac:spMkLst>
            <pc:docMk/>
            <pc:sldMk cId="2216184160" sldId="409"/>
            <ac:spMk id="7" creationId="{9DB4E294-D917-2689-10F0-3181DB18D6C9}"/>
          </ac:spMkLst>
        </pc:spChg>
        <pc:spChg chg="add mod">
          <ac:chgData name="Danilo Oliveira Alves" userId="S::rm564109@fiap.com.br::d6789165-1cc6-4868-9fe7-a9a826eace9a" providerId="AD" clId="Web-{67D0A516-121B-E03B-C18F-190874561823}" dt="2025-09-21T18:18:37.108" v="74"/>
          <ac:spMkLst>
            <pc:docMk/>
            <pc:sldMk cId="2216184160" sldId="409"/>
            <ac:spMk id="12" creationId="{C1F5755E-BAFC-7CC5-2D2A-5320EDBD9666}"/>
          </ac:spMkLst>
        </pc:spChg>
        <pc:picChg chg="add mod">
          <ac:chgData name="Danilo Oliveira Alves" userId="S::rm564109@fiap.com.br::d6789165-1cc6-4868-9fe7-a9a826eace9a" providerId="AD" clId="Web-{67D0A516-121B-E03B-C18F-190874561823}" dt="2025-09-21T18:13:06.526" v="51" actId="1076"/>
          <ac:picMkLst>
            <pc:docMk/>
            <pc:sldMk cId="2216184160" sldId="409"/>
            <ac:picMk id="14" creationId="{57EC17A2-F0BD-0AE4-5621-992BA4B652F3}"/>
          </ac:picMkLst>
        </pc:picChg>
        <pc:picChg chg="add mod">
          <ac:chgData name="Danilo Oliveira Alves" userId="S::rm564109@fiap.com.br::d6789165-1cc6-4868-9fe7-a9a826eace9a" providerId="AD" clId="Web-{67D0A516-121B-E03B-C18F-190874561823}" dt="2025-09-21T18:13:50.621" v="57" actId="1076"/>
          <ac:picMkLst>
            <pc:docMk/>
            <pc:sldMk cId="2216184160" sldId="409"/>
            <ac:picMk id="15" creationId="{E3A9EF27-3101-310A-3C8D-2C292AE3EC5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9C31EB-4B8E-42D1-ACC1-28A607EFEE6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BD0F202-1C10-451A-99A1-49D1ED0180D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pt-BR" b="1" noProof="0"/>
            <a:t>Clusterização (K-Means): </a:t>
          </a:r>
          <a:r>
            <a:rPr lang="pt-BR" noProof="0"/>
            <a:t>Segmentação de clientes em 4 perfis distintos, permitindo campanhas mais direcionadas.</a:t>
          </a:r>
        </a:p>
      </dgm:t>
    </dgm:pt>
    <dgm:pt modelId="{7B106A21-D61B-41FE-9298-2689D991F04C}" type="parTrans" cxnId="{ED54F3EA-F873-4773-82D0-790A10D6F759}">
      <dgm:prSet/>
      <dgm:spPr/>
      <dgm:t>
        <a:bodyPr/>
        <a:lstStyle/>
        <a:p>
          <a:endParaRPr lang="en-US"/>
        </a:p>
      </dgm:t>
    </dgm:pt>
    <dgm:pt modelId="{B2A100B0-32CC-4160-9ED8-696105F89336}" type="sibTrans" cxnId="{ED54F3EA-F873-4773-82D0-790A10D6F759}">
      <dgm:prSet/>
      <dgm:spPr/>
      <dgm:t>
        <a:bodyPr/>
        <a:lstStyle/>
        <a:p>
          <a:endParaRPr lang="en-US"/>
        </a:p>
      </dgm:t>
    </dgm:pt>
    <dgm:pt modelId="{FFF9536D-D142-40C4-8F4A-A26E387A34F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 noProof="0">
              <a:latin typeface="Calibri"/>
              <a:ea typeface="Calibri"/>
              <a:cs typeface="Calibri"/>
            </a:rPr>
            <a:t>Engenharia de Features: </a:t>
          </a:r>
          <a:r>
            <a:rPr lang="pt-BR" noProof="0">
              <a:latin typeface="Calibri"/>
              <a:ea typeface="Calibri"/>
              <a:cs typeface="Calibri"/>
            </a:rPr>
            <a:t>Criação de variáveis estratégicas (ex.: fidelidade e recorrência) que aumentaram a precisão dos modelos.</a:t>
          </a:r>
          <a:endParaRPr lang="pt-BR" noProof="0"/>
        </a:p>
      </dgm:t>
    </dgm:pt>
    <dgm:pt modelId="{B7939EE7-B601-40A1-8699-00D4EE9A8623}" type="parTrans" cxnId="{D2575040-7A51-40D8-9283-40CE5E8F2A45}">
      <dgm:prSet/>
      <dgm:spPr/>
      <dgm:t>
        <a:bodyPr/>
        <a:lstStyle/>
        <a:p>
          <a:endParaRPr lang="en-US"/>
        </a:p>
      </dgm:t>
    </dgm:pt>
    <dgm:pt modelId="{E0FF2CCD-2064-4C40-A2EC-244EF22D1480}" type="sibTrans" cxnId="{D2575040-7A51-40D8-9283-40CE5E8F2A45}">
      <dgm:prSet/>
      <dgm:spPr/>
      <dgm:t>
        <a:bodyPr/>
        <a:lstStyle/>
        <a:p>
          <a:endParaRPr lang="en-US"/>
        </a:p>
      </dgm:t>
    </dgm:pt>
    <dgm:pt modelId="{ACA282F8-9015-4B78-83EF-1428B8928820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/>
            <a:t>Modelagem Preditiva (XGBoost e LightGBM): </a:t>
          </a:r>
          <a:r>
            <a:rPr lang="pt-BR" b="0"/>
            <a:t>Previsão da probabilidade de compra e do próximo destino com alta performance.</a:t>
          </a:r>
          <a:endParaRPr lang="pt-BR" b="0" i="0" noProof="0">
            <a:latin typeface="+mn-lt"/>
          </a:endParaRPr>
        </a:p>
      </dgm:t>
    </dgm:pt>
    <dgm:pt modelId="{16A87E85-11C8-43FE-A8E6-55255EC6652E}" type="parTrans" cxnId="{FDCBA365-806C-44D7-A37A-C1510153A8D8}">
      <dgm:prSet/>
      <dgm:spPr/>
      <dgm:t>
        <a:bodyPr/>
        <a:lstStyle/>
        <a:p>
          <a:endParaRPr lang="en-US"/>
        </a:p>
      </dgm:t>
    </dgm:pt>
    <dgm:pt modelId="{0E389FC4-7961-4544-A11B-F909BCA4A572}" type="sibTrans" cxnId="{FDCBA365-806C-44D7-A37A-C1510153A8D8}">
      <dgm:prSet/>
      <dgm:spPr/>
      <dgm:t>
        <a:bodyPr/>
        <a:lstStyle/>
        <a:p>
          <a:endParaRPr lang="en-US"/>
        </a:p>
      </dgm:t>
    </dgm:pt>
    <dgm:pt modelId="{2153E350-DF80-4535-9DAA-BCD545897FA7}">
      <dgm:prSet phldr="0"/>
      <dgm:spPr/>
      <dgm:t>
        <a:bodyPr/>
        <a:lstStyle/>
        <a:p>
          <a:pPr>
            <a:lnSpc>
              <a:spcPct val="100000"/>
            </a:lnSpc>
          </a:pPr>
          <a:endParaRPr lang="pt-BR" b="1"/>
        </a:p>
        <a:p>
          <a:pPr>
            <a:lnSpc>
              <a:spcPct val="100000"/>
            </a:lnSpc>
          </a:pPr>
          <a:r>
            <a:rPr lang="pt-BR" b="1"/>
            <a:t>Avaliação de Modelos: </a:t>
          </a:r>
          <a:r>
            <a:rPr lang="pt-BR" b="0"/>
            <a:t>Métricas como AUC-ROC e F1-Score asseguraram robustez e equilíbrio nos resultados.</a:t>
          </a:r>
        </a:p>
        <a:p>
          <a:pPr>
            <a:lnSpc>
              <a:spcPct val="100000"/>
            </a:lnSpc>
          </a:pPr>
          <a:endParaRPr lang="pt-BR" noProof="0"/>
        </a:p>
      </dgm:t>
    </dgm:pt>
    <dgm:pt modelId="{FF240849-BCF2-4D69-AA25-AEC845B47548}" type="parTrans" cxnId="{2A4C95B0-D9B6-4078-BA67-9EF4F630F858}">
      <dgm:prSet/>
      <dgm:spPr/>
      <dgm:t>
        <a:bodyPr/>
        <a:lstStyle/>
        <a:p>
          <a:endParaRPr lang="en-US"/>
        </a:p>
      </dgm:t>
    </dgm:pt>
    <dgm:pt modelId="{3B61B148-2602-410C-939C-93BADC7245FC}" type="sibTrans" cxnId="{2A4C95B0-D9B6-4078-BA67-9EF4F630F858}">
      <dgm:prSet/>
      <dgm:spPr/>
      <dgm:t>
        <a:bodyPr/>
        <a:lstStyle/>
        <a:p>
          <a:endParaRPr lang="en-US"/>
        </a:p>
      </dgm:t>
    </dgm:pt>
    <dgm:pt modelId="{3C221934-A068-4273-9E40-E01EB0843FF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pt-BR" b="1" noProof="0">
              <a:latin typeface="Calibri"/>
              <a:ea typeface="Calibri"/>
              <a:cs typeface="Calibri"/>
            </a:rPr>
            <a:t>Balanceamento de Dados (SMOTE): </a:t>
          </a:r>
          <a:r>
            <a:rPr lang="pt-BR" noProof="0">
              <a:latin typeface="Calibri"/>
              <a:ea typeface="Calibri"/>
              <a:cs typeface="Calibri"/>
            </a:rPr>
            <a:t>Correção do desbalanceamento de classes, garantindo modelos mais justos e confiáveis.</a:t>
          </a:r>
          <a:endParaRPr lang="pt-BR" noProof="0">
            <a:latin typeface="Calibri Light" panose="020F0302020204030204"/>
          </a:endParaRPr>
        </a:p>
      </dgm:t>
    </dgm:pt>
    <dgm:pt modelId="{095E6334-63B8-4E52-B1BA-5E606D6DCEFE}" type="parTrans" cxnId="{0B94E41E-3AB9-441D-957C-4739A561F573}">
      <dgm:prSet/>
      <dgm:spPr/>
      <dgm:t>
        <a:bodyPr/>
        <a:lstStyle/>
        <a:p>
          <a:endParaRPr lang="pt-BR"/>
        </a:p>
      </dgm:t>
    </dgm:pt>
    <dgm:pt modelId="{084D5829-6F5D-4967-880D-B6A001ED389A}" type="sibTrans" cxnId="{0B94E41E-3AB9-441D-957C-4739A561F573}">
      <dgm:prSet/>
      <dgm:spPr/>
      <dgm:t>
        <a:bodyPr/>
        <a:lstStyle/>
        <a:p>
          <a:endParaRPr lang="pt-BR"/>
        </a:p>
      </dgm:t>
    </dgm:pt>
    <dgm:pt modelId="{F7D6E5B1-C560-40C7-9770-98989BA1E988}" type="pres">
      <dgm:prSet presAssocID="{659C31EB-4B8E-42D1-ACC1-28A607EFEE6E}" presName="root" presStyleCnt="0">
        <dgm:presLayoutVars>
          <dgm:dir/>
          <dgm:resizeHandles val="exact"/>
        </dgm:presLayoutVars>
      </dgm:prSet>
      <dgm:spPr/>
    </dgm:pt>
    <dgm:pt modelId="{70DC8FC5-5CCC-40AD-816D-22BD95811E92}" type="pres">
      <dgm:prSet presAssocID="{0BD0F202-1C10-451A-99A1-49D1ED0180D5}" presName="compNode" presStyleCnt="0"/>
      <dgm:spPr/>
    </dgm:pt>
    <dgm:pt modelId="{C17F966B-FD66-49DD-9DB9-8328148E21C6}" type="pres">
      <dgm:prSet presAssocID="{0BD0F202-1C10-451A-99A1-49D1ED0180D5}" presName="bgRect" presStyleLbl="bgShp" presStyleIdx="0" presStyleCnt="5" custScaleY="161349" custLinFactNeighborY="-31710"/>
      <dgm:spPr>
        <a:xfrm>
          <a:off x="0" y="5099"/>
          <a:ext cx="15773400" cy="1086134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rgbClr val="7030A0"/>
          </a:solidFill>
        </a:ln>
        <a:effectLst/>
      </dgm:spPr>
    </dgm:pt>
    <dgm:pt modelId="{3ECDE42B-D33B-4FAF-9953-F5064CB0A124}" type="pres">
      <dgm:prSet presAssocID="{0BD0F202-1C10-451A-99A1-49D1ED0180D5}" presName="iconRect" presStyleLbl="node1" presStyleIdx="0" presStyleCnt="5" custLinFactNeighborY="-46665"/>
      <dgm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rgbClr val="A528FF"/>
          </a:solidFill>
        </a:ln>
      </dgm:spPr>
      <dgm:extLst>
        <a:ext uri="{E40237B7-FDA0-4F09-8148-C483321AD2D9}">
          <dgm14:cNvPr xmlns:dgm14="http://schemas.microsoft.com/office/drawing/2010/diagram" id="0" name="" descr="Bus with solid fill"/>
        </a:ext>
      </dgm:extLst>
    </dgm:pt>
    <dgm:pt modelId="{852CD6E4-6406-4858-B0DF-4DC59F6249FA}" type="pres">
      <dgm:prSet presAssocID="{0BD0F202-1C10-451A-99A1-49D1ED0180D5}" presName="spaceRect" presStyleCnt="0"/>
      <dgm:spPr/>
    </dgm:pt>
    <dgm:pt modelId="{BAA93614-6356-44EA-84EC-F11EE735F9B1}" type="pres">
      <dgm:prSet presAssocID="{0BD0F202-1C10-451A-99A1-49D1ED0180D5}" presName="parTx" presStyleLbl="revTx" presStyleIdx="0" presStyleCnt="5" custLinFactNeighborX="-66" custLinFactNeighborY="-34502">
        <dgm:presLayoutVars>
          <dgm:chMax val="0"/>
          <dgm:chPref val="0"/>
        </dgm:presLayoutVars>
      </dgm:prSet>
      <dgm:spPr/>
    </dgm:pt>
    <dgm:pt modelId="{406FE5C8-24BB-410A-89E1-F86479DAC568}" type="pres">
      <dgm:prSet presAssocID="{B2A100B0-32CC-4160-9ED8-696105F89336}" presName="sibTrans" presStyleCnt="0"/>
      <dgm:spPr/>
    </dgm:pt>
    <dgm:pt modelId="{B689CB05-163A-461C-8F38-3F31DC242B2F}" type="pres">
      <dgm:prSet presAssocID="{FFF9536D-D142-40C4-8F4A-A26E387A34F5}" presName="compNode" presStyleCnt="0"/>
      <dgm:spPr/>
    </dgm:pt>
    <dgm:pt modelId="{957D7599-6FC4-4FA2-8E4F-47411FC43C93}" type="pres">
      <dgm:prSet presAssocID="{FFF9536D-D142-40C4-8F4A-A26E387A34F5}" presName="bgRect" presStyleLbl="bgShp" presStyleIdx="1" presStyleCnt="5"/>
      <dgm:spPr>
        <a:solidFill>
          <a:schemeClr val="bg1">
            <a:lumMod val="95000"/>
          </a:schemeClr>
        </a:solidFill>
      </dgm:spPr>
    </dgm:pt>
    <dgm:pt modelId="{5B8AF71D-15AF-4C31-ADF5-D58E7775FF7B}" type="pres">
      <dgm:prSet presAssocID="{FFF9536D-D142-40C4-8F4A-A26E387A34F5}" presName="iconRect" presStyleLbl="node1" presStyleIdx="1" presStyleCnt="5"/>
      <dgm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solidFill>
            <a:srgbClr val="A528FF"/>
          </a:solidFill>
        </a:ln>
      </dgm:spPr>
      <dgm:extLst>
        <a:ext uri="{E40237B7-FDA0-4F09-8148-C483321AD2D9}">
          <dgm14:cNvPr xmlns:dgm14="http://schemas.microsoft.com/office/drawing/2010/diagram" id="0" name="" descr="Fireworks with solid fill"/>
        </a:ext>
      </dgm:extLst>
    </dgm:pt>
    <dgm:pt modelId="{169D89DF-6771-473F-83C1-0B329FE982EB}" type="pres">
      <dgm:prSet presAssocID="{FFF9536D-D142-40C4-8F4A-A26E387A34F5}" presName="spaceRect" presStyleCnt="0"/>
      <dgm:spPr/>
    </dgm:pt>
    <dgm:pt modelId="{5484E06B-68B7-4785-85E2-4A688C8C66D0}" type="pres">
      <dgm:prSet presAssocID="{FFF9536D-D142-40C4-8F4A-A26E387A34F5}" presName="parTx" presStyleLbl="revTx" presStyleIdx="1" presStyleCnt="5" custLinFactNeighborX="-66" custLinFactNeighborY="-17713">
        <dgm:presLayoutVars>
          <dgm:chMax val="0"/>
          <dgm:chPref val="0"/>
        </dgm:presLayoutVars>
      </dgm:prSet>
      <dgm:spPr/>
    </dgm:pt>
    <dgm:pt modelId="{30F4CD83-ABB7-43E7-B084-3F898DABC092}" type="pres">
      <dgm:prSet presAssocID="{E0FF2CCD-2064-4C40-A2EC-244EF22D1480}" presName="sibTrans" presStyleCnt="0"/>
      <dgm:spPr/>
    </dgm:pt>
    <dgm:pt modelId="{BCAD4A7E-746C-42B9-9DE5-0EA835318885}" type="pres">
      <dgm:prSet presAssocID="{3C221934-A068-4273-9E40-E01EB0843FF8}" presName="compNode" presStyleCnt="0"/>
      <dgm:spPr/>
    </dgm:pt>
    <dgm:pt modelId="{F5929181-EA17-45FC-BE3F-030675DF95AE}" type="pres">
      <dgm:prSet presAssocID="{3C221934-A068-4273-9E40-E01EB0843FF8}" presName="bgRect" presStyleLbl="bgShp" presStyleIdx="2" presStyleCnt="5"/>
      <dgm:spPr>
        <a:solidFill>
          <a:schemeClr val="bg1">
            <a:lumMod val="95000"/>
          </a:schemeClr>
        </a:solidFill>
      </dgm:spPr>
    </dgm:pt>
    <dgm:pt modelId="{B961D237-2521-4309-B26A-3FF98B045A18}" type="pres">
      <dgm:prSet presAssocID="{3C221934-A068-4273-9E40-E01EB0843FF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solidFill>
            <a:srgbClr val="A528FF"/>
          </a:solidFill>
        </a:ln>
      </dgm:spPr>
      <dgm:extLst>
        <a:ext uri="{E40237B7-FDA0-4F09-8148-C483321AD2D9}">
          <dgm14:cNvPr xmlns:dgm14="http://schemas.microsoft.com/office/drawing/2010/diagram" id="0" name="" descr="Gráfico de barras com preenchimento sólido"/>
        </a:ext>
      </dgm:extLst>
    </dgm:pt>
    <dgm:pt modelId="{7DA1A4E4-12CE-48A6-9A3B-8719DA00D03F}" type="pres">
      <dgm:prSet presAssocID="{3C221934-A068-4273-9E40-E01EB0843FF8}" presName="spaceRect" presStyleCnt="0"/>
      <dgm:spPr/>
    </dgm:pt>
    <dgm:pt modelId="{BCA76272-354A-47C0-8764-3FD69E0C6871}" type="pres">
      <dgm:prSet presAssocID="{3C221934-A068-4273-9E40-E01EB0843FF8}" presName="parTx" presStyleLbl="revTx" presStyleIdx="2" presStyleCnt="5" custLinFactNeighborX="-66" custLinFactNeighborY="-14908">
        <dgm:presLayoutVars>
          <dgm:chMax val="0"/>
          <dgm:chPref val="0"/>
        </dgm:presLayoutVars>
      </dgm:prSet>
      <dgm:spPr/>
    </dgm:pt>
    <dgm:pt modelId="{F964F225-DE97-48F5-A196-1643D5791FEF}" type="pres">
      <dgm:prSet presAssocID="{084D5829-6F5D-4967-880D-B6A001ED389A}" presName="sibTrans" presStyleCnt="0"/>
      <dgm:spPr/>
    </dgm:pt>
    <dgm:pt modelId="{69716B5D-9C55-436E-A281-0C1A15175656}" type="pres">
      <dgm:prSet presAssocID="{ACA282F8-9015-4B78-83EF-1428B8928820}" presName="compNode" presStyleCnt="0"/>
      <dgm:spPr/>
    </dgm:pt>
    <dgm:pt modelId="{24CB869A-201C-41A0-BCF9-6F0C5F7FD6EE}" type="pres">
      <dgm:prSet presAssocID="{ACA282F8-9015-4B78-83EF-1428B8928820}" presName="bgRect" presStyleLbl="bgShp" presStyleIdx="3" presStyleCnt="5"/>
      <dgm:spPr>
        <a:solidFill>
          <a:schemeClr val="bg1">
            <a:lumMod val="95000"/>
          </a:schemeClr>
        </a:solidFill>
      </dgm:spPr>
    </dgm:pt>
    <dgm:pt modelId="{A23A317C-549F-4B0B-9588-8C6060D7510F}" type="pres">
      <dgm:prSet presAssocID="{ACA282F8-9015-4B78-83EF-1428B8928820}" presName="iconRect" presStyleLbl="node1" presStyleIdx="3" presStyleCnt="5"/>
      <dgm:spPr>
        <a:xfrm>
          <a:off x="219037" y="2881656"/>
          <a:ext cx="398249" cy="398249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solidFill>
            <a:srgbClr val="A528FF"/>
          </a:solidFill>
        </a:ln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71BC770F-58FC-4767-B047-525D05516DBF}" type="pres">
      <dgm:prSet presAssocID="{ACA282F8-9015-4B78-83EF-1428B8928820}" presName="spaceRect" presStyleCnt="0"/>
      <dgm:spPr/>
    </dgm:pt>
    <dgm:pt modelId="{C88025A3-C018-48E4-8635-4D51FC047602}" type="pres">
      <dgm:prSet presAssocID="{ACA282F8-9015-4B78-83EF-1428B8928820}" presName="parTx" presStyleLbl="revTx" presStyleIdx="3" presStyleCnt="5">
        <dgm:presLayoutVars>
          <dgm:chMax val="0"/>
          <dgm:chPref val="0"/>
        </dgm:presLayoutVars>
      </dgm:prSet>
      <dgm:spPr/>
    </dgm:pt>
    <dgm:pt modelId="{59D0A419-9C28-46A2-85F1-1919106DC9F3}" type="pres">
      <dgm:prSet presAssocID="{0E389FC4-7961-4544-A11B-F909BCA4A572}" presName="sibTrans" presStyleCnt="0"/>
      <dgm:spPr/>
    </dgm:pt>
    <dgm:pt modelId="{F2552C2B-B088-478F-B154-6AA24686A307}" type="pres">
      <dgm:prSet presAssocID="{2153E350-DF80-4535-9DAA-BCD545897FA7}" presName="compNode" presStyleCnt="0"/>
      <dgm:spPr/>
    </dgm:pt>
    <dgm:pt modelId="{19CA4DCB-D9A9-4DD4-8418-37219B8FD40E}" type="pres">
      <dgm:prSet presAssocID="{2153E350-DF80-4535-9DAA-BCD545897FA7}" presName="bgRect" presStyleLbl="bgShp" presStyleIdx="4" presStyleCnt="5"/>
      <dgm:spPr>
        <a:solidFill>
          <a:schemeClr val="bg1">
            <a:lumMod val="95000"/>
          </a:schemeClr>
        </a:solidFill>
      </dgm:spPr>
    </dgm:pt>
    <dgm:pt modelId="{A76A8CEB-9905-4F56-815F-AFE317DF23C7}" type="pres">
      <dgm:prSet presAssocID="{2153E350-DF80-4535-9DAA-BCD545897FA7}" presName="iconRect" presStyleLbl="node1" presStyleIdx="4" presStyleCnt="5" custLinFactNeighborX="18953" custLinFactNeighborY="97057"/>
      <dgm:spPr>
        <a:xfrm>
          <a:off x="219037" y="3786768"/>
          <a:ext cx="398249" cy="398249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solidFill>
            <a:srgbClr val="A528FF"/>
          </a:solidFill>
        </a:ln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3D9B9099-D063-4BB3-A519-78CEF39FFAF8}" type="pres">
      <dgm:prSet presAssocID="{2153E350-DF80-4535-9DAA-BCD545897FA7}" presName="spaceRect" presStyleCnt="0"/>
      <dgm:spPr/>
    </dgm:pt>
    <dgm:pt modelId="{FA62970D-62C8-4288-86B2-4A1BADADEF88}" type="pres">
      <dgm:prSet presAssocID="{2153E350-DF80-4535-9DAA-BCD545897FA7}" presName="parTx" presStyleLbl="revTx" presStyleIdx="4" presStyleCnt="5" custLinFactNeighborX="388" custLinFactNeighborY="11072">
        <dgm:presLayoutVars>
          <dgm:chMax val="0"/>
          <dgm:chPref val="0"/>
        </dgm:presLayoutVars>
      </dgm:prSet>
      <dgm:spPr/>
    </dgm:pt>
  </dgm:ptLst>
  <dgm:cxnLst>
    <dgm:cxn modelId="{F02DBD00-C48E-4466-98BD-A82798B3E905}" type="presOf" srcId="{ACA282F8-9015-4B78-83EF-1428B8928820}" destId="{C88025A3-C018-48E4-8635-4D51FC047602}" srcOrd="0" destOrd="0" presId="urn:microsoft.com/office/officeart/2018/2/layout/IconVerticalSolidList"/>
    <dgm:cxn modelId="{0B94E41E-3AB9-441D-957C-4739A561F573}" srcId="{659C31EB-4B8E-42D1-ACC1-28A607EFEE6E}" destId="{3C221934-A068-4273-9E40-E01EB0843FF8}" srcOrd="2" destOrd="0" parTransId="{095E6334-63B8-4E52-B1BA-5E606D6DCEFE}" sibTransId="{084D5829-6F5D-4967-880D-B6A001ED389A}"/>
    <dgm:cxn modelId="{D2575040-7A51-40D8-9283-40CE5E8F2A45}" srcId="{659C31EB-4B8E-42D1-ACC1-28A607EFEE6E}" destId="{FFF9536D-D142-40C4-8F4A-A26E387A34F5}" srcOrd="1" destOrd="0" parTransId="{B7939EE7-B601-40A1-8699-00D4EE9A8623}" sibTransId="{E0FF2CCD-2064-4C40-A2EC-244EF22D1480}"/>
    <dgm:cxn modelId="{FDCBA365-806C-44D7-A37A-C1510153A8D8}" srcId="{659C31EB-4B8E-42D1-ACC1-28A607EFEE6E}" destId="{ACA282F8-9015-4B78-83EF-1428B8928820}" srcOrd="3" destOrd="0" parTransId="{16A87E85-11C8-43FE-A8E6-55255EC6652E}" sibTransId="{0E389FC4-7961-4544-A11B-F909BCA4A572}"/>
    <dgm:cxn modelId="{E6C4AE48-E79B-4AFD-9849-059055689C05}" type="presOf" srcId="{2153E350-DF80-4535-9DAA-BCD545897FA7}" destId="{FA62970D-62C8-4288-86B2-4A1BADADEF88}" srcOrd="0" destOrd="0" presId="urn:microsoft.com/office/officeart/2018/2/layout/IconVerticalSolidList"/>
    <dgm:cxn modelId="{E56F804C-E945-4710-BF3D-6E90AD8511FF}" type="presOf" srcId="{FFF9536D-D142-40C4-8F4A-A26E387A34F5}" destId="{5484E06B-68B7-4785-85E2-4A688C8C66D0}" srcOrd="0" destOrd="0" presId="urn:microsoft.com/office/officeart/2018/2/layout/IconVerticalSolidList"/>
    <dgm:cxn modelId="{2A4C95B0-D9B6-4078-BA67-9EF4F630F858}" srcId="{659C31EB-4B8E-42D1-ACC1-28A607EFEE6E}" destId="{2153E350-DF80-4535-9DAA-BCD545897FA7}" srcOrd="4" destOrd="0" parTransId="{FF240849-BCF2-4D69-AA25-AEC845B47548}" sibTransId="{3B61B148-2602-410C-939C-93BADC7245FC}"/>
    <dgm:cxn modelId="{ED54F3EA-F873-4773-82D0-790A10D6F759}" srcId="{659C31EB-4B8E-42D1-ACC1-28A607EFEE6E}" destId="{0BD0F202-1C10-451A-99A1-49D1ED0180D5}" srcOrd="0" destOrd="0" parTransId="{7B106A21-D61B-41FE-9298-2689D991F04C}" sibTransId="{B2A100B0-32CC-4160-9ED8-696105F89336}"/>
    <dgm:cxn modelId="{BD2DF2F4-ABA3-476C-863E-A810B09FDA6B}" type="presOf" srcId="{659C31EB-4B8E-42D1-ACC1-28A607EFEE6E}" destId="{F7D6E5B1-C560-40C7-9770-98989BA1E988}" srcOrd="0" destOrd="0" presId="urn:microsoft.com/office/officeart/2018/2/layout/IconVerticalSolidList"/>
    <dgm:cxn modelId="{A0ECD2FD-CE3F-4FF8-BECE-F2C836B8266C}" type="presOf" srcId="{0BD0F202-1C10-451A-99A1-49D1ED0180D5}" destId="{BAA93614-6356-44EA-84EC-F11EE735F9B1}" srcOrd="0" destOrd="0" presId="urn:microsoft.com/office/officeart/2018/2/layout/IconVerticalSolidList"/>
    <dgm:cxn modelId="{C777D6FD-51AC-443B-8DEB-5F6816643522}" type="presOf" srcId="{3C221934-A068-4273-9E40-E01EB0843FF8}" destId="{BCA76272-354A-47C0-8764-3FD69E0C6871}" srcOrd="0" destOrd="0" presId="urn:microsoft.com/office/officeart/2018/2/layout/IconVerticalSolidList"/>
    <dgm:cxn modelId="{83C2F1EE-FEED-4EAA-84D8-83E861AB5B64}" type="presParOf" srcId="{F7D6E5B1-C560-40C7-9770-98989BA1E988}" destId="{70DC8FC5-5CCC-40AD-816D-22BD95811E92}" srcOrd="0" destOrd="0" presId="urn:microsoft.com/office/officeart/2018/2/layout/IconVerticalSolidList"/>
    <dgm:cxn modelId="{8EEF4C69-0F06-4B96-807D-5B79089A0328}" type="presParOf" srcId="{70DC8FC5-5CCC-40AD-816D-22BD95811E92}" destId="{C17F966B-FD66-49DD-9DB9-8328148E21C6}" srcOrd="0" destOrd="0" presId="urn:microsoft.com/office/officeart/2018/2/layout/IconVerticalSolidList"/>
    <dgm:cxn modelId="{5CAD9D89-12B3-4944-A33F-E196716C0166}" type="presParOf" srcId="{70DC8FC5-5CCC-40AD-816D-22BD95811E92}" destId="{3ECDE42B-D33B-4FAF-9953-F5064CB0A124}" srcOrd="1" destOrd="0" presId="urn:microsoft.com/office/officeart/2018/2/layout/IconVerticalSolidList"/>
    <dgm:cxn modelId="{76E46C7A-BA9F-4110-9AF3-9CC3B8DD0890}" type="presParOf" srcId="{70DC8FC5-5CCC-40AD-816D-22BD95811E92}" destId="{852CD6E4-6406-4858-B0DF-4DC59F6249FA}" srcOrd="2" destOrd="0" presId="urn:microsoft.com/office/officeart/2018/2/layout/IconVerticalSolidList"/>
    <dgm:cxn modelId="{307BC347-5D02-425E-A7B8-8B046118427D}" type="presParOf" srcId="{70DC8FC5-5CCC-40AD-816D-22BD95811E92}" destId="{BAA93614-6356-44EA-84EC-F11EE735F9B1}" srcOrd="3" destOrd="0" presId="urn:microsoft.com/office/officeart/2018/2/layout/IconVerticalSolidList"/>
    <dgm:cxn modelId="{372364BC-F19C-422B-8614-6E2A98E32341}" type="presParOf" srcId="{F7D6E5B1-C560-40C7-9770-98989BA1E988}" destId="{406FE5C8-24BB-410A-89E1-F86479DAC568}" srcOrd="1" destOrd="0" presId="urn:microsoft.com/office/officeart/2018/2/layout/IconVerticalSolidList"/>
    <dgm:cxn modelId="{C1A6688B-EF6A-4DF5-9932-D6F52CF89C2C}" type="presParOf" srcId="{F7D6E5B1-C560-40C7-9770-98989BA1E988}" destId="{B689CB05-163A-461C-8F38-3F31DC242B2F}" srcOrd="2" destOrd="0" presId="urn:microsoft.com/office/officeart/2018/2/layout/IconVerticalSolidList"/>
    <dgm:cxn modelId="{7FEF8942-C41A-44BE-8CD1-5736D87200FE}" type="presParOf" srcId="{B689CB05-163A-461C-8F38-3F31DC242B2F}" destId="{957D7599-6FC4-4FA2-8E4F-47411FC43C93}" srcOrd="0" destOrd="0" presId="urn:microsoft.com/office/officeart/2018/2/layout/IconVerticalSolidList"/>
    <dgm:cxn modelId="{8540CD8C-7B52-49FE-A062-18B5B50CB327}" type="presParOf" srcId="{B689CB05-163A-461C-8F38-3F31DC242B2F}" destId="{5B8AF71D-15AF-4C31-ADF5-D58E7775FF7B}" srcOrd="1" destOrd="0" presId="urn:microsoft.com/office/officeart/2018/2/layout/IconVerticalSolidList"/>
    <dgm:cxn modelId="{0E3FC982-9463-441B-A605-F4B325FFE006}" type="presParOf" srcId="{B689CB05-163A-461C-8F38-3F31DC242B2F}" destId="{169D89DF-6771-473F-83C1-0B329FE982EB}" srcOrd="2" destOrd="0" presId="urn:microsoft.com/office/officeart/2018/2/layout/IconVerticalSolidList"/>
    <dgm:cxn modelId="{A6242461-E261-487B-8E58-24E1EB2AC39F}" type="presParOf" srcId="{B689CB05-163A-461C-8F38-3F31DC242B2F}" destId="{5484E06B-68B7-4785-85E2-4A688C8C66D0}" srcOrd="3" destOrd="0" presId="urn:microsoft.com/office/officeart/2018/2/layout/IconVerticalSolidList"/>
    <dgm:cxn modelId="{D6B00F01-E2A0-4E66-A051-EDAC70AEBEA3}" type="presParOf" srcId="{F7D6E5B1-C560-40C7-9770-98989BA1E988}" destId="{30F4CD83-ABB7-43E7-B084-3F898DABC092}" srcOrd="3" destOrd="0" presId="urn:microsoft.com/office/officeart/2018/2/layout/IconVerticalSolidList"/>
    <dgm:cxn modelId="{8F7528AC-3A0B-4535-9366-928B7450606E}" type="presParOf" srcId="{F7D6E5B1-C560-40C7-9770-98989BA1E988}" destId="{BCAD4A7E-746C-42B9-9DE5-0EA835318885}" srcOrd="4" destOrd="0" presId="urn:microsoft.com/office/officeart/2018/2/layout/IconVerticalSolidList"/>
    <dgm:cxn modelId="{1D34E531-8F09-44BA-BF92-FD580453C53A}" type="presParOf" srcId="{BCAD4A7E-746C-42B9-9DE5-0EA835318885}" destId="{F5929181-EA17-45FC-BE3F-030675DF95AE}" srcOrd="0" destOrd="0" presId="urn:microsoft.com/office/officeart/2018/2/layout/IconVerticalSolidList"/>
    <dgm:cxn modelId="{4C217A97-D667-4510-8E86-05AACFC5EE8C}" type="presParOf" srcId="{BCAD4A7E-746C-42B9-9DE5-0EA835318885}" destId="{B961D237-2521-4309-B26A-3FF98B045A18}" srcOrd="1" destOrd="0" presId="urn:microsoft.com/office/officeart/2018/2/layout/IconVerticalSolidList"/>
    <dgm:cxn modelId="{47686D10-A35D-4077-80D7-5CFD9C8E49F1}" type="presParOf" srcId="{BCAD4A7E-746C-42B9-9DE5-0EA835318885}" destId="{7DA1A4E4-12CE-48A6-9A3B-8719DA00D03F}" srcOrd="2" destOrd="0" presId="urn:microsoft.com/office/officeart/2018/2/layout/IconVerticalSolidList"/>
    <dgm:cxn modelId="{DA954592-A0A2-46F8-8186-3ACC8202607B}" type="presParOf" srcId="{BCAD4A7E-746C-42B9-9DE5-0EA835318885}" destId="{BCA76272-354A-47C0-8764-3FD69E0C6871}" srcOrd="3" destOrd="0" presId="urn:microsoft.com/office/officeart/2018/2/layout/IconVerticalSolidList"/>
    <dgm:cxn modelId="{A933F1E3-8CEE-4954-A559-F193EA401E04}" type="presParOf" srcId="{F7D6E5B1-C560-40C7-9770-98989BA1E988}" destId="{F964F225-DE97-48F5-A196-1643D5791FEF}" srcOrd="5" destOrd="0" presId="urn:microsoft.com/office/officeart/2018/2/layout/IconVerticalSolidList"/>
    <dgm:cxn modelId="{8FB87E0C-4CC0-4DF9-8EC5-CC36BCEF0664}" type="presParOf" srcId="{F7D6E5B1-C560-40C7-9770-98989BA1E988}" destId="{69716B5D-9C55-436E-A281-0C1A15175656}" srcOrd="6" destOrd="0" presId="urn:microsoft.com/office/officeart/2018/2/layout/IconVerticalSolidList"/>
    <dgm:cxn modelId="{D2E10C39-0742-4E19-BAF1-8E40A8F9AE54}" type="presParOf" srcId="{69716B5D-9C55-436E-A281-0C1A15175656}" destId="{24CB869A-201C-41A0-BCF9-6F0C5F7FD6EE}" srcOrd="0" destOrd="0" presId="urn:microsoft.com/office/officeart/2018/2/layout/IconVerticalSolidList"/>
    <dgm:cxn modelId="{773F80D5-58C2-4E01-8B27-1AF655C2BA6B}" type="presParOf" srcId="{69716B5D-9C55-436E-A281-0C1A15175656}" destId="{A23A317C-549F-4B0B-9588-8C6060D7510F}" srcOrd="1" destOrd="0" presId="urn:microsoft.com/office/officeart/2018/2/layout/IconVerticalSolidList"/>
    <dgm:cxn modelId="{8132FB7C-0057-4FC8-9426-A840A173A3C2}" type="presParOf" srcId="{69716B5D-9C55-436E-A281-0C1A15175656}" destId="{71BC770F-58FC-4767-B047-525D05516DBF}" srcOrd="2" destOrd="0" presId="urn:microsoft.com/office/officeart/2018/2/layout/IconVerticalSolidList"/>
    <dgm:cxn modelId="{6E350DA1-2E42-4724-A3F1-E74220EF73BD}" type="presParOf" srcId="{69716B5D-9C55-436E-A281-0C1A15175656}" destId="{C88025A3-C018-48E4-8635-4D51FC047602}" srcOrd="3" destOrd="0" presId="urn:microsoft.com/office/officeart/2018/2/layout/IconVerticalSolidList"/>
    <dgm:cxn modelId="{9710C3AB-989B-4F83-A136-CC85768911B0}" type="presParOf" srcId="{F7D6E5B1-C560-40C7-9770-98989BA1E988}" destId="{59D0A419-9C28-46A2-85F1-1919106DC9F3}" srcOrd="7" destOrd="0" presId="urn:microsoft.com/office/officeart/2018/2/layout/IconVerticalSolidList"/>
    <dgm:cxn modelId="{8250C354-F3B9-4569-8766-B41D668577F1}" type="presParOf" srcId="{F7D6E5B1-C560-40C7-9770-98989BA1E988}" destId="{F2552C2B-B088-478F-B154-6AA24686A307}" srcOrd="8" destOrd="0" presId="urn:microsoft.com/office/officeart/2018/2/layout/IconVerticalSolidList"/>
    <dgm:cxn modelId="{84E307C0-7702-42C9-8404-77A3C78314C8}" type="presParOf" srcId="{F2552C2B-B088-478F-B154-6AA24686A307}" destId="{19CA4DCB-D9A9-4DD4-8418-37219B8FD40E}" srcOrd="0" destOrd="0" presId="urn:microsoft.com/office/officeart/2018/2/layout/IconVerticalSolidList"/>
    <dgm:cxn modelId="{60A79E40-56CC-4F07-A14B-E1AEDDA361C8}" type="presParOf" srcId="{F2552C2B-B088-478F-B154-6AA24686A307}" destId="{A76A8CEB-9905-4F56-815F-AFE317DF23C7}" srcOrd="1" destOrd="0" presId="urn:microsoft.com/office/officeart/2018/2/layout/IconVerticalSolidList"/>
    <dgm:cxn modelId="{33989098-2F08-4FA3-854B-4B42D68DA6E9}" type="presParOf" srcId="{F2552C2B-B088-478F-B154-6AA24686A307}" destId="{3D9B9099-D063-4BB3-A519-78CEF39FFAF8}" srcOrd="2" destOrd="0" presId="urn:microsoft.com/office/officeart/2018/2/layout/IconVerticalSolidList"/>
    <dgm:cxn modelId="{6FAC73C1-5F30-4529-81E2-A4BB49BF477C}" type="presParOf" srcId="{F2552C2B-B088-478F-B154-6AA24686A307}" destId="{FA62970D-62C8-4288-86B2-4A1BADADEF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F966B-FD66-49DD-9DB9-8328148E21C6}">
      <dsp:nvSpPr>
        <dsp:cNvPr id="0" name=""/>
        <dsp:cNvSpPr/>
      </dsp:nvSpPr>
      <dsp:spPr>
        <a:xfrm>
          <a:off x="0" y="6324"/>
          <a:ext cx="10515600" cy="678602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rgbClr val="7030A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CDE42B-D33B-4FAF-9953-F5064CB0A124}">
      <dsp:nvSpPr>
        <dsp:cNvPr id="0" name=""/>
        <dsp:cNvSpPr/>
      </dsp:nvSpPr>
      <dsp:spPr>
        <a:xfrm>
          <a:off x="127225" y="255387"/>
          <a:ext cx="231545" cy="2313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A528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A93614-6356-44EA-84EC-F11EE735F9B1}">
      <dsp:nvSpPr>
        <dsp:cNvPr id="0" name=""/>
        <dsp:cNvSpPr/>
      </dsp:nvSpPr>
      <dsp:spPr>
        <a:xfrm>
          <a:off x="479463" y="41969"/>
          <a:ext cx="9899109" cy="657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49" tIns="69549" rIns="69549" bIns="6954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noProof="0"/>
            <a:t>Clusterização (K-Means): </a:t>
          </a:r>
          <a:r>
            <a:rPr lang="pt-BR" sz="1400" kern="1200" noProof="0"/>
            <a:t>Segmentação de clientes em 4 perfis distintos, permitindo campanhas mais direcionadas.</a:t>
          </a:r>
        </a:p>
      </dsp:txBody>
      <dsp:txXfrm>
        <a:off x="479463" y="41969"/>
        <a:ext cx="9899109" cy="657157"/>
      </dsp:txXfrm>
    </dsp:sp>
    <dsp:sp modelId="{957D7599-6FC4-4FA2-8E4F-47411FC43C93}">
      <dsp:nvSpPr>
        <dsp:cNvPr id="0" name=""/>
        <dsp:cNvSpPr/>
      </dsp:nvSpPr>
      <dsp:spPr>
        <a:xfrm>
          <a:off x="0" y="1090148"/>
          <a:ext cx="10515600" cy="42058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AF71D-15AF-4C31-ADF5-D58E7775FF7B}">
      <dsp:nvSpPr>
        <dsp:cNvPr id="0" name=""/>
        <dsp:cNvSpPr/>
      </dsp:nvSpPr>
      <dsp:spPr>
        <a:xfrm>
          <a:off x="127225" y="1184779"/>
          <a:ext cx="231545" cy="2313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A528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4E06B-68B7-4785-85E2-4A688C8C66D0}">
      <dsp:nvSpPr>
        <dsp:cNvPr id="0" name=""/>
        <dsp:cNvSpPr/>
      </dsp:nvSpPr>
      <dsp:spPr>
        <a:xfrm>
          <a:off x="479463" y="973746"/>
          <a:ext cx="9899109" cy="657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49" tIns="69549" rIns="69549" bIns="6954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noProof="0">
              <a:latin typeface="Calibri"/>
              <a:ea typeface="Calibri"/>
              <a:cs typeface="Calibri"/>
            </a:rPr>
            <a:t>Engenharia de Features: </a:t>
          </a:r>
          <a:r>
            <a:rPr lang="pt-BR" sz="1400" kern="1200" noProof="0">
              <a:latin typeface="Calibri"/>
              <a:ea typeface="Calibri"/>
              <a:cs typeface="Calibri"/>
            </a:rPr>
            <a:t>Criação de variáveis estratégicas (ex.: fidelidade e recorrência) que aumentaram a precisão dos modelos.</a:t>
          </a:r>
          <a:endParaRPr lang="pt-BR" sz="1400" kern="1200" noProof="0"/>
        </a:p>
      </dsp:txBody>
      <dsp:txXfrm>
        <a:off x="479463" y="973746"/>
        <a:ext cx="9899109" cy="657157"/>
      </dsp:txXfrm>
    </dsp:sp>
    <dsp:sp modelId="{F5929181-EA17-45FC-BE3F-030675DF95AE}">
      <dsp:nvSpPr>
        <dsp:cNvPr id="0" name=""/>
        <dsp:cNvSpPr/>
      </dsp:nvSpPr>
      <dsp:spPr>
        <a:xfrm>
          <a:off x="0" y="1911595"/>
          <a:ext cx="10515600" cy="42058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1D237-2521-4309-B26A-3FF98B045A18}">
      <dsp:nvSpPr>
        <dsp:cNvPr id="0" name=""/>
        <dsp:cNvSpPr/>
      </dsp:nvSpPr>
      <dsp:spPr>
        <a:xfrm>
          <a:off x="127225" y="2006226"/>
          <a:ext cx="231545" cy="2313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A528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76272-354A-47C0-8764-3FD69E0C6871}">
      <dsp:nvSpPr>
        <dsp:cNvPr id="0" name=""/>
        <dsp:cNvSpPr/>
      </dsp:nvSpPr>
      <dsp:spPr>
        <a:xfrm>
          <a:off x="479463" y="1813626"/>
          <a:ext cx="9899109" cy="657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49" tIns="69549" rIns="69549" bIns="6954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noProof="0">
              <a:latin typeface="Calibri"/>
              <a:ea typeface="Calibri"/>
              <a:cs typeface="Calibri"/>
            </a:rPr>
            <a:t>Balanceamento de Dados (SMOTE): </a:t>
          </a:r>
          <a:r>
            <a:rPr lang="pt-BR" sz="1400" kern="1200" noProof="0">
              <a:latin typeface="Calibri"/>
              <a:ea typeface="Calibri"/>
              <a:cs typeface="Calibri"/>
            </a:rPr>
            <a:t>Correção do desbalanceamento de classes, garantindo modelos mais justos e confiáveis.</a:t>
          </a:r>
          <a:endParaRPr lang="pt-BR" sz="1400" kern="1200" noProof="0">
            <a:latin typeface="Calibri Light" panose="020F0302020204030204"/>
          </a:endParaRPr>
        </a:p>
      </dsp:txBody>
      <dsp:txXfrm>
        <a:off x="479463" y="1813626"/>
        <a:ext cx="9899109" cy="657157"/>
      </dsp:txXfrm>
    </dsp:sp>
    <dsp:sp modelId="{24CB869A-201C-41A0-BCF9-6F0C5F7FD6EE}">
      <dsp:nvSpPr>
        <dsp:cNvPr id="0" name=""/>
        <dsp:cNvSpPr/>
      </dsp:nvSpPr>
      <dsp:spPr>
        <a:xfrm>
          <a:off x="0" y="2733042"/>
          <a:ext cx="10515600" cy="42058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3A317C-549F-4B0B-9588-8C6060D7510F}">
      <dsp:nvSpPr>
        <dsp:cNvPr id="0" name=""/>
        <dsp:cNvSpPr/>
      </dsp:nvSpPr>
      <dsp:spPr>
        <a:xfrm>
          <a:off x="127225" y="2827673"/>
          <a:ext cx="231545" cy="231319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A528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025A3-C018-48E4-8635-4D51FC047602}">
      <dsp:nvSpPr>
        <dsp:cNvPr id="0" name=""/>
        <dsp:cNvSpPr/>
      </dsp:nvSpPr>
      <dsp:spPr>
        <a:xfrm>
          <a:off x="485996" y="2733042"/>
          <a:ext cx="9899109" cy="657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49" tIns="69549" rIns="69549" bIns="6954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/>
            <a:t>Modelagem Preditiva (XGBoost e LightGBM): </a:t>
          </a:r>
          <a:r>
            <a:rPr lang="pt-BR" sz="1400" b="0" kern="1200"/>
            <a:t>Previsão da probabilidade de compra e do próximo destino com alta performance.</a:t>
          </a:r>
          <a:endParaRPr lang="pt-BR" sz="1400" b="0" i="0" kern="1200" noProof="0">
            <a:latin typeface="+mn-lt"/>
          </a:endParaRPr>
        </a:p>
      </dsp:txBody>
      <dsp:txXfrm>
        <a:off x="485996" y="2733042"/>
        <a:ext cx="9899109" cy="657157"/>
      </dsp:txXfrm>
    </dsp:sp>
    <dsp:sp modelId="{19CA4DCB-D9A9-4DD4-8418-37219B8FD40E}">
      <dsp:nvSpPr>
        <dsp:cNvPr id="0" name=""/>
        <dsp:cNvSpPr/>
      </dsp:nvSpPr>
      <dsp:spPr>
        <a:xfrm>
          <a:off x="0" y="3554489"/>
          <a:ext cx="10515600" cy="42058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A8CEB-9905-4F56-815F-AFE317DF23C7}">
      <dsp:nvSpPr>
        <dsp:cNvPr id="0" name=""/>
        <dsp:cNvSpPr/>
      </dsp:nvSpPr>
      <dsp:spPr>
        <a:xfrm>
          <a:off x="171234" y="3873632"/>
          <a:ext cx="231545" cy="231319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A528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2970D-62C8-4288-86B2-4A1BADADEF88}">
      <dsp:nvSpPr>
        <dsp:cNvPr id="0" name=""/>
        <dsp:cNvSpPr/>
      </dsp:nvSpPr>
      <dsp:spPr>
        <a:xfrm>
          <a:off x="524098" y="3627250"/>
          <a:ext cx="9755841" cy="657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49" tIns="69549" rIns="69549" bIns="6954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b="1" kern="120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/>
            <a:t>Avaliação de Modelos: </a:t>
          </a:r>
          <a:r>
            <a:rPr lang="pt-BR" sz="1400" b="0" kern="1200"/>
            <a:t>Métricas como AUC-ROC e F1-Score asseguraram robustez e equilíbrio nos resultados.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 noProof="0"/>
        </a:p>
      </dsp:txBody>
      <dsp:txXfrm>
        <a:off x="524098" y="3627250"/>
        <a:ext cx="9755841" cy="657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D4F7E-0F14-4982-9318-813695E77E2D}" type="datetimeFigureOut">
              <a:t>23/09/2025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5FC84-9E3A-4064-99AA-F193187C1ECC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659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3654-9850-4D72-A7B7-861B65C4913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260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5FC84-9E3A-4064-99AA-F193187C1ECC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633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D3DBB-C22D-634E-C7DF-A16D4525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FA3108-743C-D70E-6FBD-8250816AEF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830A4A-C080-D03B-1396-46F107628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560D0-14C7-72F8-D66F-01884014E5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5FC84-9E3A-4064-99AA-F193187C1ECC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164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/>
              <a:t>Previsão da próxima compra, próximos 7 ou 30 dias e Previsão da próxima compra, número de dias até a próxima compra</a:t>
            </a:r>
            <a:endParaRPr lang="pt-BR"/>
          </a:p>
          <a:p>
            <a:endParaRPr lang="pt-BR" b="1">
              <a:ea typeface="Calibri"/>
              <a:cs typeface="Calibri"/>
            </a:endParaRPr>
          </a:p>
          <a:p>
            <a:r>
              <a:rPr lang="pt-BR" b="1">
                <a:ea typeface="Calibri"/>
                <a:cs typeface="Calibri"/>
              </a:rPr>
              <a:t>Validação binária e multiclasse</a:t>
            </a:r>
          </a:p>
          <a:p>
            <a:endParaRPr lang="pt-BR" b="1">
              <a:ea typeface="Calibri"/>
              <a:cs typeface="Calibri"/>
            </a:endParaRPr>
          </a:p>
          <a:p>
            <a:pPr marL="457200" indent="-457200">
              <a:lnSpc>
                <a:spcPts val="3750"/>
              </a:lnSpc>
              <a:buAutoNum type="arabicPeriod"/>
            </a:pPr>
            <a:r>
              <a:rPr lang="en-US" err="1"/>
              <a:t>Previsão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</a:t>
            </a:r>
            <a:r>
              <a:rPr lang="en-US" err="1"/>
              <a:t>possível</a:t>
            </a:r>
            <a:r>
              <a:rPr lang="en-US"/>
              <a:t> </a:t>
            </a:r>
            <a:r>
              <a:rPr lang="en-US" err="1"/>
              <a:t>compra</a:t>
            </a:r>
            <a:r>
              <a:rPr lang="en-US"/>
              <a:t>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próximos</a:t>
            </a:r>
            <a:r>
              <a:rPr lang="en-US"/>
              <a:t>  7 </a:t>
            </a:r>
            <a:r>
              <a:rPr lang="en-US" err="1"/>
              <a:t>ou</a:t>
            </a:r>
            <a:r>
              <a:rPr lang="en-US"/>
              <a:t> 30 </a:t>
            </a:r>
            <a:r>
              <a:rPr lang="en-US" err="1"/>
              <a:t>dias</a:t>
            </a:r>
            <a:r>
              <a:rPr lang="en-US"/>
              <a:t>;</a:t>
            </a:r>
            <a:endParaRPr lang="en-US">
              <a:ea typeface="Calibri"/>
              <a:cs typeface="Calibri"/>
            </a:endParaRPr>
          </a:p>
          <a:p>
            <a:pPr>
              <a:lnSpc>
                <a:spcPts val="3750"/>
              </a:lnSpc>
            </a:pPr>
            <a:r>
              <a:rPr lang="en-US"/>
              <a:t>2.          </a:t>
            </a:r>
            <a:r>
              <a:rPr lang="en-US" err="1"/>
              <a:t>Previsão</a:t>
            </a:r>
            <a:r>
              <a:rPr lang="en-US"/>
              <a:t> do </a:t>
            </a:r>
            <a:r>
              <a:rPr lang="en-US" err="1"/>
              <a:t>número</a:t>
            </a:r>
            <a:r>
              <a:rPr lang="en-US"/>
              <a:t> de </a:t>
            </a:r>
            <a:r>
              <a:rPr lang="en-US" err="1"/>
              <a:t>dias</a:t>
            </a:r>
            <a:r>
              <a:rPr lang="en-US"/>
              <a:t> para a </a:t>
            </a:r>
            <a:r>
              <a:rPr lang="en-US" err="1"/>
              <a:t>próxima</a:t>
            </a:r>
            <a:r>
              <a:rPr lang="en-US"/>
              <a:t> </a:t>
            </a:r>
            <a:r>
              <a:rPr lang="en-US" err="1"/>
              <a:t>compra</a:t>
            </a:r>
            <a:r>
              <a:rPr lang="en-US"/>
              <a:t>.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BEBC3-5491-455F-8515-18CE841FA2B9}" type="slidenum"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291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ts val="3750"/>
              </a:lnSpc>
              <a:buAutoNum type="arabicPeriod"/>
            </a:pPr>
            <a:r>
              <a:rPr lang="en-US" err="1"/>
              <a:t>Previsão</a:t>
            </a:r>
            <a:r>
              <a:rPr lang="en-US"/>
              <a:t> de </a:t>
            </a:r>
            <a:r>
              <a:rPr lang="en-US" err="1"/>
              <a:t>trecho</a:t>
            </a:r>
            <a:r>
              <a:rPr lang="en-US"/>
              <a:t> </a:t>
            </a:r>
            <a:r>
              <a:rPr lang="en-US" err="1"/>
              <a:t>específico</a:t>
            </a:r>
            <a:r>
              <a:rPr lang="en-US"/>
              <a:t> com </a:t>
            </a:r>
            <a:r>
              <a:rPr lang="en-US" err="1"/>
              <a:t>maior</a:t>
            </a:r>
            <a:r>
              <a:rPr lang="en-US"/>
              <a:t> </a:t>
            </a:r>
            <a:r>
              <a:rPr lang="en-US" err="1"/>
              <a:t>probabilidade</a:t>
            </a:r>
            <a:endParaRPr lang="en-US" err="1">
              <a:ea typeface="Calibri"/>
              <a:cs typeface="Calibri"/>
            </a:endParaRPr>
          </a:p>
          <a:p>
            <a:pPr>
              <a:lnSpc>
                <a:spcPts val="3750"/>
              </a:lnSpc>
            </a:pPr>
            <a:r>
              <a:rPr lang="en-US"/>
              <a:t>2.          Data e </a:t>
            </a:r>
            <a:r>
              <a:rPr lang="en-US" err="1"/>
              <a:t>trecho</a:t>
            </a:r>
            <a:r>
              <a:rPr lang="en-US"/>
              <a:t> da </a:t>
            </a:r>
            <a:r>
              <a:rPr lang="en-US" err="1"/>
              <a:t>próxima</a:t>
            </a:r>
            <a:r>
              <a:rPr lang="en-US"/>
              <a:t> </a:t>
            </a:r>
            <a:r>
              <a:rPr lang="en-US" err="1"/>
              <a:t>compra</a:t>
            </a:r>
            <a:endParaRPr lang="pt-BR" err="1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BEBC3-5491-455F-8515-18CE841FA2B9}" type="slidenum"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9332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7F0CC-3290-C1B9-3267-D3E83AFD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D30676-9EA6-3D9E-50BE-F42A28F27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AA258-C162-C8C8-0593-7A6DB8AA4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C4FF2-BEEC-4BD3-AA44-8792BED31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5FC84-9E3A-4064-99AA-F193187C1EC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9904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5FC84-9E3A-4064-99AA-F193187C1ECC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8151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5FC84-9E3A-4064-99AA-F193187C1ECC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0814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5FC84-9E3A-4064-99AA-F193187C1ECC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2767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5FC84-9E3A-4064-99AA-F193187C1ECC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771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5FC84-9E3A-4064-99AA-F193187C1ECC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7506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1AB6-5151-4984-BEBB-935B1FC03646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B4D2-13D7-4599-8294-B3013E98A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737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1AB6-5151-4984-BEBB-935B1FC03646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B4D2-13D7-4599-8294-B3013E98A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270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1AB6-5151-4984-BEBB-935B1FC03646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B4D2-13D7-4599-8294-B3013E98A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7046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566B6FBC-3C5B-1FF2-8088-6E2EACD092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0" y="4730400"/>
            <a:ext cx="1641600" cy="16416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" panose="02000000000000000000" pitchFamily="2" charset="0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606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1AB6-5151-4984-BEBB-935B1FC03646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B4D2-13D7-4599-8294-B3013E98A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9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1AB6-5151-4984-BEBB-935B1FC03646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B4D2-13D7-4599-8294-B3013E98A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359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1AB6-5151-4984-BEBB-935B1FC03646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B4D2-13D7-4599-8294-B3013E98A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02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1AB6-5151-4984-BEBB-935B1FC03646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B4D2-13D7-4599-8294-B3013E98A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96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1AB6-5151-4984-BEBB-935B1FC03646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B4D2-13D7-4599-8294-B3013E98A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0811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1AB6-5151-4984-BEBB-935B1FC03646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B4D2-13D7-4599-8294-B3013E98A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219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1AB6-5151-4984-BEBB-935B1FC03646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B4D2-13D7-4599-8294-B3013E98A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60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1AB6-5151-4984-BEBB-935B1FC03646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B4D2-13D7-4599-8294-B3013E98A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7614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51AB6-5151-4984-BEBB-935B1FC03646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2B4D2-13D7-4599-8294-B3013E98A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317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links/KmX8Ay-CkS?ctid=11dbbfe2-89b8-4549-be10-cec364e59551&amp;pbi_source=linkShar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links/KmX8Ay-CkS?ctid=11dbbfe2-89b8-4549-be10-cec364e59551&amp;pbi_source=linkShar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hyperlink" Target="https://www.youtube.com/watch?v=h2UiIorUtMo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4D77E5D-1E87-1C5B-070A-9C99CA5D4445}"/>
              </a:ext>
            </a:extLst>
          </p:cNvPr>
          <p:cNvSpPr/>
          <p:nvPr/>
        </p:nvSpPr>
        <p:spPr>
          <a:xfrm>
            <a:off x="551544" y="595086"/>
            <a:ext cx="11088914" cy="5667828"/>
          </a:xfrm>
          <a:prstGeom prst="roundRect">
            <a:avLst>
              <a:gd name="adj" fmla="val 4759"/>
            </a:avLst>
          </a:prstGeom>
          <a:solidFill>
            <a:srgbClr val="A528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479DEA97-9936-F360-42EA-DA612F917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711" t="21423" r="15472" b="31145"/>
          <a:stretch/>
        </p:blipFill>
        <p:spPr>
          <a:xfrm>
            <a:off x="4848045" y="2007080"/>
            <a:ext cx="2449903" cy="2081842"/>
          </a:xfrm>
          <a:prstGeom prst="rect">
            <a:avLst/>
          </a:prstGeom>
        </p:spPr>
      </p:pic>
      <p:sp>
        <p:nvSpPr>
          <p:cNvPr id="2" name="Arco 1">
            <a:extLst>
              <a:ext uri="{FF2B5EF4-FFF2-40B4-BE49-F238E27FC236}">
                <a16:creationId xmlns:a16="http://schemas.microsoft.com/office/drawing/2014/main" id="{9B273B61-43AD-15B1-2F25-408169E06CB3}"/>
              </a:ext>
            </a:extLst>
          </p:cNvPr>
          <p:cNvSpPr/>
          <p:nvPr/>
        </p:nvSpPr>
        <p:spPr>
          <a:xfrm>
            <a:off x="8695428" y="519188"/>
            <a:ext cx="3010070" cy="4110321"/>
          </a:xfrm>
          <a:prstGeom prst="arc">
            <a:avLst/>
          </a:prstGeom>
          <a:ln w="76200">
            <a:solidFill>
              <a:srgbClr val="F8F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Dobrada para Cima 2">
            <a:extLst>
              <a:ext uri="{FF2B5EF4-FFF2-40B4-BE49-F238E27FC236}">
                <a16:creationId xmlns:a16="http://schemas.microsoft.com/office/drawing/2014/main" id="{6E752BF6-B978-841F-13CC-720D1738A638}"/>
              </a:ext>
            </a:extLst>
          </p:cNvPr>
          <p:cNvSpPr/>
          <p:nvPr/>
        </p:nvSpPr>
        <p:spPr>
          <a:xfrm>
            <a:off x="3145766" y="1696528"/>
            <a:ext cx="437072" cy="414068"/>
          </a:xfrm>
          <a:prstGeom prst="bentUpArrow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em Forma de U 3">
            <a:extLst>
              <a:ext uri="{FF2B5EF4-FFF2-40B4-BE49-F238E27FC236}">
                <a16:creationId xmlns:a16="http://schemas.microsoft.com/office/drawing/2014/main" id="{B6B1D5E8-E962-8609-2D44-A8AA38D9F674}"/>
              </a:ext>
            </a:extLst>
          </p:cNvPr>
          <p:cNvSpPr/>
          <p:nvPr/>
        </p:nvSpPr>
        <p:spPr>
          <a:xfrm>
            <a:off x="3145766" y="2301648"/>
            <a:ext cx="391064" cy="506084"/>
          </a:xfrm>
          <a:prstGeom prst="uturnArrow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878DC786-C51B-7666-46FF-2AACCB5DCA1C}"/>
              </a:ext>
            </a:extLst>
          </p:cNvPr>
          <p:cNvSpPr/>
          <p:nvPr/>
        </p:nvSpPr>
        <p:spPr>
          <a:xfrm>
            <a:off x="3076754" y="2922916"/>
            <a:ext cx="460076" cy="506084"/>
          </a:xfrm>
          <a:prstGeom prst="leftArrow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90FAD733-7A83-6D89-9940-E97A740FA5A6}"/>
              </a:ext>
            </a:extLst>
          </p:cNvPr>
          <p:cNvSpPr/>
          <p:nvPr/>
        </p:nvSpPr>
        <p:spPr>
          <a:xfrm rot="10800000">
            <a:off x="3122762" y="3544184"/>
            <a:ext cx="460076" cy="506084"/>
          </a:xfrm>
          <a:prstGeom prst="leftArrow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írculo: Vazio 6">
            <a:extLst>
              <a:ext uri="{FF2B5EF4-FFF2-40B4-BE49-F238E27FC236}">
                <a16:creationId xmlns:a16="http://schemas.microsoft.com/office/drawing/2014/main" id="{63256229-CE06-1A73-1533-65CB655CC389}"/>
              </a:ext>
            </a:extLst>
          </p:cNvPr>
          <p:cNvSpPr/>
          <p:nvPr/>
        </p:nvSpPr>
        <p:spPr>
          <a:xfrm>
            <a:off x="2720462" y="-507802"/>
            <a:ext cx="1392010" cy="1392010"/>
          </a:xfrm>
          <a:prstGeom prst="donu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Círculo: Vazio 7">
            <a:extLst>
              <a:ext uri="{FF2B5EF4-FFF2-40B4-BE49-F238E27FC236}">
                <a16:creationId xmlns:a16="http://schemas.microsoft.com/office/drawing/2014/main" id="{259BD4D1-8BE0-43A7-646B-34AF4A9252CD}"/>
              </a:ext>
            </a:extLst>
          </p:cNvPr>
          <p:cNvSpPr/>
          <p:nvPr/>
        </p:nvSpPr>
        <p:spPr>
          <a:xfrm>
            <a:off x="299314" y="5014542"/>
            <a:ext cx="1392010" cy="1392010"/>
          </a:xfrm>
          <a:prstGeom prst="donu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9C5EE905-3093-6DEF-A5C8-4E16DA5878CD}"/>
              </a:ext>
            </a:extLst>
          </p:cNvPr>
          <p:cNvSpPr>
            <a:spLocks noGrp="1"/>
          </p:cNvSpPr>
          <p:nvPr/>
        </p:nvSpPr>
        <p:spPr>
          <a:xfrm>
            <a:off x="7223091" y="4376382"/>
            <a:ext cx="4041795" cy="1535162"/>
          </a:xfrm>
          <a:prstGeom prst="rect">
            <a:avLst/>
          </a:prstGeom>
        </p:spPr>
        <p:txBody>
          <a:bodyPr vert="horz" lIns="60960" tIns="30480" rIns="60960" bIns="3048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>
                <a:solidFill>
                  <a:schemeClr val="bg1"/>
                </a:solidFill>
              </a:rPr>
              <a:t>Bruno Marcelo de Rosa	  	 563779</a:t>
            </a:r>
            <a:endParaRPr lang="pt-BR" sz="1600">
              <a:solidFill>
                <a:schemeClr val="bg1"/>
              </a:solidFill>
              <a:ea typeface="Calibri"/>
              <a:cs typeface="Calibri"/>
            </a:endParaRPr>
          </a:p>
          <a:p>
            <a:pPr algn="just"/>
            <a:r>
              <a:rPr lang="pt-BR" sz="1600">
                <a:solidFill>
                  <a:schemeClr val="bg1"/>
                </a:solidFill>
                <a:ea typeface="Calibri"/>
                <a:cs typeface="Calibri"/>
              </a:rPr>
              <a:t>Danilo Oliveira Alves		 564109</a:t>
            </a:r>
          </a:p>
          <a:p>
            <a:pPr algn="just"/>
            <a:r>
              <a:rPr lang="pt-BR" sz="1600">
                <a:solidFill>
                  <a:schemeClr val="bg1"/>
                </a:solidFill>
                <a:ea typeface="Calibri"/>
                <a:cs typeface="Calibri"/>
              </a:rPr>
              <a:t>Fred Henrique Ferreira de Sousa	 565725</a:t>
            </a:r>
          </a:p>
          <a:p>
            <a:pPr algn="just"/>
            <a:r>
              <a:rPr lang="pt-BR" sz="1600">
                <a:solidFill>
                  <a:schemeClr val="bg1"/>
                </a:solidFill>
                <a:ea typeface="Calibri"/>
                <a:cs typeface="Calibri"/>
              </a:rPr>
              <a:t>Luana Fernandes Silva Ferreira 	 560474</a:t>
            </a:r>
          </a:p>
          <a:p>
            <a:pPr algn="just"/>
            <a:r>
              <a:rPr lang="pt-BR" sz="1600">
                <a:solidFill>
                  <a:schemeClr val="bg1"/>
                </a:solidFill>
                <a:ea typeface="Calibri"/>
                <a:cs typeface="Calibri"/>
              </a:rPr>
              <a:t>Vinicius de Sousa Macedo	 561911 	</a:t>
            </a:r>
          </a:p>
          <a:p>
            <a:pPr algn="r"/>
            <a:endParaRPr lang="pt-BR" sz="1067">
              <a:solidFill>
                <a:schemeClr val="bg1"/>
              </a:solidFill>
            </a:endParaRPr>
          </a:p>
          <a:p>
            <a:pPr algn="r"/>
            <a:endParaRPr lang="pt-BR" sz="1067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857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33CAAC-EF6C-ED91-D14B-D92D1A529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FA7772FD-333E-D048-AE1C-33F59FE27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371" y="1219199"/>
            <a:ext cx="11137237" cy="49900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pt-BR" sz="16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Levantamento histórico de feriados nacionais e cruzamento com o </a:t>
            </a:r>
            <a:r>
              <a:rPr lang="pt-BR" sz="1600" b="1" i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dataset </a:t>
            </a:r>
            <a:r>
              <a:rPr lang="pt-BR" sz="16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fornecido</a:t>
            </a:r>
            <a:endParaRPr lang="pt-BR" b="1">
              <a:ea typeface="Calibri" panose="020F0502020204030204"/>
              <a:cs typeface="Calibri" panose="020F0502020204030204"/>
            </a:endParaRPr>
          </a:p>
          <a:p>
            <a:pPr algn="l"/>
            <a:endParaRPr lang="pt-BR" sz="16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l"/>
            <a:r>
              <a:rPr lang="pt-BR" sz="16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pt-BR" sz="1600" b="1">
                <a:latin typeface="Calibri"/>
                <a:ea typeface="Calibri"/>
                <a:cs typeface="Calibri"/>
              </a:rPr>
              <a:t> de clusterização</a:t>
            </a:r>
            <a:endParaRPr lang="pt-BR" sz="1600" b="1">
              <a:ea typeface="Calibri"/>
              <a:cs typeface="Calibri"/>
            </a:endParaRPr>
          </a:p>
          <a:p>
            <a:pPr algn="l"/>
            <a:r>
              <a:rPr lang="pt-BR" sz="1600">
                <a:latin typeface="Calibri"/>
                <a:ea typeface="Calibri"/>
                <a:cs typeface="Calibri"/>
              </a:rPr>
              <a:t>-Identifica grupos de clientes com comportamentos similares para personalizar estratégias e ofertas.</a:t>
            </a:r>
            <a:endParaRPr lang="pt-BR" sz="1600">
              <a:ea typeface="Calibri" panose="020F0502020204030204"/>
              <a:cs typeface="Calibri" panose="020F0502020204030204"/>
            </a:endParaRPr>
          </a:p>
          <a:p>
            <a:pPr algn="l"/>
            <a:endParaRPr lang="pt-BR" sz="1600">
              <a:latin typeface="Calibri"/>
              <a:ea typeface="Calibri"/>
              <a:cs typeface="Calibri"/>
            </a:endParaRPr>
          </a:p>
          <a:p>
            <a:pPr algn="l"/>
            <a:r>
              <a:rPr lang="pt-BR" sz="1600" b="1">
                <a:latin typeface="Calibri"/>
                <a:ea typeface="Calibri"/>
                <a:cs typeface="Calibri"/>
              </a:rPr>
              <a:t>Modelo de previsão de compra futura (7 ou 30 dias)</a:t>
            </a:r>
            <a:endParaRPr lang="pt-BR" sz="1600" b="1"/>
          </a:p>
          <a:p>
            <a:pPr algn="l"/>
            <a:r>
              <a:rPr lang="pt-BR" sz="1600">
                <a:latin typeface="Calibri"/>
                <a:ea typeface="Calibri"/>
                <a:cs typeface="Calibri"/>
              </a:rPr>
              <a:t>- Antecipa se o cliente realizará uma nova compra em períodos-chave, permitindo ações proativas de marketing.</a:t>
            </a:r>
          </a:p>
          <a:p>
            <a:pPr algn="l"/>
            <a:endParaRPr lang="pt-BR" sz="1600">
              <a:latin typeface="Calibri"/>
              <a:ea typeface="Calibri"/>
              <a:cs typeface="Calibri"/>
            </a:endParaRPr>
          </a:p>
          <a:p>
            <a:pPr algn="l"/>
            <a:r>
              <a:rPr lang="pt-BR" sz="1600" b="1">
                <a:latin typeface="Calibri"/>
                <a:ea typeface="Calibri"/>
                <a:cs typeface="Calibri"/>
              </a:rPr>
              <a:t>Modelo para prever o próximo trecho a ser comprado e data</a:t>
            </a:r>
            <a:endParaRPr lang="pt-BR" sz="1600" b="1"/>
          </a:p>
          <a:p>
            <a:pPr algn="l"/>
            <a:r>
              <a:rPr lang="pt-BR" sz="1600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--</a:t>
            </a:r>
            <a:r>
              <a:rPr lang="pt-BR" sz="1600">
                <a:latin typeface="Calibri"/>
                <a:ea typeface="Calibri"/>
                <a:cs typeface="Calibri"/>
              </a:rPr>
              <a:t>Indica qual é o trecho mais provável da próxima compra do cliente, melhorando recomendações e vendas cruzadas.</a:t>
            </a:r>
          </a:p>
          <a:p>
            <a:pPr algn="l"/>
            <a:endParaRPr lang="pt-BR" sz="1600">
              <a:latin typeface="Calibri"/>
              <a:ea typeface="Calibri"/>
              <a:cs typeface="Calibri"/>
            </a:endParaRPr>
          </a:p>
          <a:p>
            <a:pPr algn="l"/>
            <a:r>
              <a:rPr lang="pt-BR" sz="1600" b="1">
                <a:latin typeface="Calibri"/>
                <a:ea typeface="Calibri"/>
                <a:cs typeface="Calibri"/>
              </a:rPr>
              <a:t>Dashboard</a:t>
            </a:r>
            <a:endParaRPr lang="pt-BR" sz="1600" b="1"/>
          </a:p>
          <a:p>
            <a:pPr algn="l"/>
            <a:r>
              <a:rPr lang="pt-BR" sz="1600">
                <a:latin typeface="Calibri"/>
                <a:ea typeface="Calibri"/>
                <a:cs typeface="Calibri"/>
              </a:rPr>
              <a:t>- Visualiza métricas, resultados dos modelos e </a:t>
            </a:r>
            <a:r>
              <a:rPr lang="pt-BR" sz="1600" i="1">
                <a:latin typeface="Calibri"/>
                <a:ea typeface="Calibri"/>
                <a:cs typeface="Calibri"/>
              </a:rPr>
              <a:t>insights </a:t>
            </a:r>
            <a:r>
              <a:rPr lang="pt-BR" sz="1600">
                <a:latin typeface="Calibri"/>
                <a:ea typeface="Calibri"/>
                <a:cs typeface="Calibri"/>
              </a:rPr>
              <a:t>do negócio, facilitando a tomada de decisão.</a:t>
            </a:r>
          </a:p>
          <a:p>
            <a:pPr algn="just"/>
            <a:endParaRPr lang="pt-BR" sz="1600" b="1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5BE0D05-EA40-7CB4-9947-EF6E95E02820}"/>
              </a:ext>
            </a:extLst>
          </p:cNvPr>
          <p:cNvSpPr/>
          <p:nvPr/>
        </p:nvSpPr>
        <p:spPr>
          <a:xfrm>
            <a:off x="314248" y="157878"/>
            <a:ext cx="11387278" cy="820057"/>
          </a:xfrm>
          <a:prstGeom prst="round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4ADC149-1E7E-BF03-8839-A45473723658}"/>
              </a:ext>
            </a:extLst>
          </p:cNvPr>
          <p:cNvSpPr txBox="1">
            <a:spLocks/>
          </p:cNvSpPr>
          <p:nvPr/>
        </p:nvSpPr>
        <p:spPr>
          <a:xfrm>
            <a:off x="2487561" y="157878"/>
            <a:ext cx="6823587" cy="826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Proposta de solução: ideação</a:t>
            </a:r>
            <a:endParaRPr lang="pt-BR" sz="2000" b="1">
              <a:solidFill>
                <a:schemeClr val="bg1">
                  <a:lumMod val="9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Imagem 10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94FACAD5-1924-4286-3BF1-08F2FA396F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A52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2" t="18262" r="18262" b="41249"/>
          <a:stretch/>
        </p:blipFill>
        <p:spPr>
          <a:xfrm>
            <a:off x="10202172" y="5830046"/>
            <a:ext cx="1219817" cy="7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9A267A5-266A-26B8-A96D-2B35203E1D7E}"/>
              </a:ext>
            </a:extLst>
          </p:cNvPr>
          <p:cNvSpPr/>
          <p:nvPr/>
        </p:nvSpPr>
        <p:spPr>
          <a:xfrm>
            <a:off x="9400739" y="6613312"/>
            <a:ext cx="4356750" cy="820057"/>
          </a:xfrm>
          <a:prstGeom prst="round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50453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8DE2C-FEAA-E4E3-7F65-6D1092CD2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Processo Alternativo 5">
            <a:extLst>
              <a:ext uri="{FF2B5EF4-FFF2-40B4-BE49-F238E27FC236}">
                <a16:creationId xmlns:a16="http://schemas.microsoft.com/office/drawing/2014/main" id="{02019420-17C6-3225-3BA1-A03AF1ED64F9}"/>
              </a:ext>
            </a:extLst>
          </p:cNvPr>
          <p:cNvSpPr/>
          <p:nvPr/>
        </p:nvSpPr>
        <p:spPr>
          <a:xfrm>
            <a:off x="839975" y="631678"/>
            <a:ext cx="10800481" cy="892969"/>
          </a:xfrm>
          <a:prstGeom prst="flowChartAlternateProcess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64FA5A-41D1-21BE-FED1-01EAE8040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435" y="414287"/>
            <a:ext cx="10515600" cy="1325563"/>
          </a:xfrm>
        </p:spPr>
        <p:txBody>
          <a:bodyPr/>
          <a:lstStyle>
            <a:defPPr>
              <a:defRPr lang="pt-BR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650">
                <a:solidFill>
                  <a:schemeClr val="bg1"/>
                </a:solidFill>
                <a:ea typeface="+mn-lt"/>
                <a:cs typeface="+mn-lt"/>
              </a:rPr>
              <a:t>Técnicas e Metodologia</a:t>
            </a:r>
            <a:endParaRPr lang="pt-BR">
              <a:solidFill>
                <a:schemeClr val="bg1"/>
              </a:solidFill>
            </a:endParaRPr>
          </a:p>
        </p:txBody>
      </p:sp>
      <p:graphicFrame>
        <p:nvGraphicFramePr>
          <p:cNvPr id="11" name="Marcador de Posição de Conteúdo 4">
            <a:extLst>
              <a:ext uri="{FF2B5EF4-FFF2-40B4-BE49-F238E27FC236}">
                <a16:creationId xmlns:a16="http://schemas.microsoft.com/office/drawing/2014/main" id="{AE0C5133-A49E-5A7B-159F-12C5253E8D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9861210"/>
              </p:ext>
            </p:extLst>
          </p:nvPr>
        </p:nvGraphicFramePr>
        <p:xfrm>
          <a:off x="838200" y="182562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79E698C-0316-4C8A-41B9-D86B9351DDA4}"/>
              </a:ext>
            </a:extLst>
          </p:cNvPr>
          <p:cNvSpPr/>
          <p:nvPr/>
        </p:nvSpPr>
        <p:spPr>
          <a:xfrm>
            <a:off x="838200" y="2703931"/>
            <a:ext cx="10515600" cy="724089"/>
          </a:xfrm>
          <a:prstGeom prst="roundRect">
            <a:avLst>
              <a:gd name="adj" fmla="val 10000"/>
            </a:avLst>
          </a:prstGeom>
          <a:noFill/>
          <a:ln>
            <a:solidFill>
              <a:srgbClr val="9442F5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pt-BR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noProof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DC9F043-3049-5509-8C92-9AF84BA4E77B}"/>
              </a:ext>
            </a:extLst>
          </p:cNvPr>
          <p:cNvSpPr/>
          <p:nvPr/>
        </p:nvSpPr>
        <p:spPr>
          <a:xfrm>
            <a:off x="838200" y="3639250"/>
            <a:ext cx="10515600" cy="724089"/>
          </a:xfrm>
          <a:prstGeom prst="roundRect">
            <a:avLst>
              <a:gd name="adj" fmla="val 10000"/>
            </a:avLst>
          </a:prstGeom>
          <a:noFill/>
          <a:ln>
            <a:solidFill>
              <a:srgbClr val="9442F5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pt-BR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noProof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AC6A917-D3FB-CEFE-2727-F81FF85B45AD}"/>
              </a:ext>
            </a:extLst>
          </p:cNvPr>
          <p:cNvSpPr/>
          <p:nvPr/>
        </p:nvSpPr>
        <p:spPr>
          <a:xfrm>
            <a:off x="838200" y="4546062"/>
            <a:ext cx="10515600" cy="724089"/>
          </a:xfrm>
          <a:prstGeom prst="roundRect">
            <a:avLst>
              <a:gd name="adj" fmla="val 10000"/>
            </a:avLst>
          </a:prstGeom>
          <a:noFill/>
          <a:ln>
            <a:solidFill>
              <a:srgbClr val="9442F5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pt-BR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noProof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61C6F85-3ACB-921A-2280-BA60B1F81BEF}"/>
              </a:ext>
            </a:extLst>
          </p:cNvPr>
          <p:cNvSpPr/>
          <p:nvPr/>
        </p:nvSpPr>
        <p:spPr>
          <a:xfrm>
            <a:off x="838200" y="5452874"/>
            <a:ext cx="10515600" cy="724089"/>
          </a:xfrm>
          <a:prstGeom prst="roundRect">
            <a:avLst>
              <a:gd name="adj" fmla="val 10000"/>
            </a:avLst>
          </a:prstGeom>
          <a:noFill/>
          <a:ln>
            <a:solidFill>
              <a:srgbClr val="9442F5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pt-BR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noProof="0"/>
          </a:p>
        </p:txBody>
      </p:sp>
      <p:sp>
        <p:nvSpPr>
          <p:cNvPr id="3" name="Arco 2">
            <a:extLst>
              <a:ext uri="{FF2B5EF4-FFF2-40B4-BE49-F238E27FC236}">
                <a16:creationId xmlns:a16="http://schemas.microsoft.com/office/drawing/2014/main" id="{7AE12E9F-88D3-3EA1-5F77-E891164B3C1C}"/>
              </a:ext>
            </a:extLst>
          </p:cNvPr>
          <p:cNvSpPr/>
          <p:nvPr/>
        </p:nvSpPr>
        <p:spPr>
          <a:xfrm rot="19943289">
            <a:off x="9430415" y="310558"/>
            <a:ext cx="2177790" cy="3408877"/>
          </a:xfrm>
          <a:prstGeom prst="arc">
            <a:avLst>
              <a:gd name="adj1" fmla="val 16200000"/>
              <a:gd name="adj2" fmla="val 114888"/>
            </a:avLst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pt-BR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66864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urple line drawing of a bus&#10;&#10;AI-generated content may be incorrect.">
            <a:extLst>
              <a:ext uri="{FF2B5EF4-FFF2-40B4-BE49-F238E27FC236}">
                <a16:creationId xmlns:a16="http://schemas.microsoft.com/office/drawing/2014/main" id="{60991AEE-9C2D-E0B4-63C2-D30890FE0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7769" y="6180325"/>
            <a:ext cx="1066800" cy="676275"/>
          </a:xfrm>
          <a:prstGeom prst="rect">
            <a:avLst/>
          </a:prstGeom>
        </p:spPr>
      </p:pic>
      <p:sp>
        <p:nvSpPr>
          <p:cNvPr id="10" name="Fluxograma: Processo Alternativo 5">
            <a:extLst>
              <a:ext uri="{FF2B5EF4-FFF2-40B4-BE49-F238E27FC236}">
                <a16:creationId xmlns:a16="http://schemas.microsoft.com/office/drawing/2014/main" id="{513A2069-3A89-20B2-603E-9C6B898189B7}"/>
              </a:ext>
            </a:extLst>
          </p:cNvPr>
          <p:cNvSpPr/>
          <p:nvPr/>
        </p:nvSpPr>
        <p:spPr>
          <a:xfrm>
            <a:off x="839975" y="631678"/>
            <a:ext cx="10800481" cy="892969"/>
          </a:xfrm>
          <a:prstGeom prst="flowChartAlternateProcess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noProof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B884A19-58F4-F8E0-0B4B-3AC5F5535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435" y="414287"/>
            <a:ext cx="10515600" cy="1325563"/>
          </a:xfrm>
        </p:spPr>
        <p:txBody>
          <a:bodyPr/>
          <a:lstStyle>
            <a:defPPr>
              <a:defRPr lang="pt-BR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650" dirty="0">
                <a:solidFill>
                  <a:schemeClr val="bg1"/>
                </a:solidFill>
                <a:latin typeface="Arial"/>
                <a:ea typeface="+mn-lt"/>
                <a:cs typeface="Arial"/>
              </a:rPr>
              <a:t>Exploração, Preparação e Pré-Processamento dos dados</a:t>
            </a:r>
            <a:endParaRPr lang="en-US" dirty="0">
              <a:solidFill>
                <a:schemeClr val="bg1"/>
              </a:solidFill>
              <a:latin typeface="Arial"/>
              <a:ea typeface="+mn-lt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0344AA-342A-D092-5713-8219B890A1B8}"/>
              </a:ext>
            </a:extLst>
          </p:cNvPr>
          <p:cNvSpPr txBox="1"/>
          <p:nvPr/>
        </p:nvSpPr>
        <p:spPr>
          <a:xfrm>
            <a:off x="914399" y="2164423"/>
            <a:ext cx="2743200" cy="21358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700"/>
              </a:lnSpc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A base de dados abrange de 2013 a 2024.​</a:t>
            </a:r>
          </a:p>
          <a:p>
            <a:pPr>
              <a:lnSpc>
                <a:spcPts val="2700"/>
              </a:lnSpc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​</a:t>
            </a:r>
            <a:br>
              <a:rPr lang="en-US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Possui mais de 1.7 milhões de registros e 11 colunas.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84A5F-08C6-4965-1213-17D79B790877}"/>
              </a:ext>
            </a:extLst>
          </p:cNvPr>
          <p:cNvSpPr txBox="1"/>
          <p:nvPr/>
        </p:nvSpPr>
        <p:spPr>
          <a:xfrm>
            <a:off x="4989816" y="2164423"/>
            <a:ext cx="2743200" cy="21434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700"/>
              </a:lnSpc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Novas variáveis foram criadas na análise exploratória.​</a:t>
            </a:r>
          </a:p>
          <a:p>
            <a:pPr>
              <a:lnSpc>
                <a:spcPts val="2700"/>
              </a:lnSpc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​</a:t>
            </a:r>
            <a:br>
              <a:rPr lang="en-US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Não há dados ausentes após a limpeza inicial.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801020-C0C0-26E9-F5DA-49E63AD7949A}"/>
              </a:ext>
            </a:extLst>
          </p:cNvPr>
          <p:cNvSpPr txBox="1"/>
          <p:nvPr/>
        </p:nvSpPr>
        <p:spPr>
          <a:xfrm>
            <a:off x="8457344" y="2164422"/>
            <a:ext cx="3188413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Label Encoding</a:t>
            </a:r>
            <a:r>
              <a:rPr lang="en-US" dirty="0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transformou</a:t>
            </a:r>
            <a:r>
              <a:rPr lang="en-US" dirty="0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 hashes </a:t>
            </a:r>
            <a:r>
              <a:rPr lang="en-US" dirty="0" err="1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em</a:t>
            </a:r>
            <a:r>
              <a:rPr lang="en-US" dirty="0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identificadores</a:t>
            </a:r>
            <a:r>
              <a:rPr lang="en-US" dirty="0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.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dirty="0">
              <a:solidFill>
                <a:srgbClr val="000000"/>
              </a:solidFill>
              <a:latin typeface="Arial"/>
              <a:ea typeface="Source Sans Pro"/>
              <a:cs typeface="Arial"/>
            </a:endParaRPr>
          </a:p>
          <a:p>
            <a:r>
              <a:rPr lang="en-US" b="1" dirty="0" err="1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StandartScaler</a:t>
            </a:r>
            <a:r>
              <a:rPr lang="en-US" b="1" dirty="0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e </a:t>
            </a:r>
            <a:r>
              <a:rPr lang="en-US" b="1" dirty="0" err="1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MinMaxScaler</a:t>
            </a:r>
            <a:r>
              <a:rPr lang="en-US" b="1" dirty="0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Padronização</a:t>
            </a:r>
            <a:r>
              <a:rPr lang="en-US" dirty="0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Normalização</a:t>
            </a:r>
            <a:r>
              <a:rPr lang="en-US" dirty="0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).</a:t>
            </a:r>
          </a:p>
          <a:p>
            <a:pPr marL="228600" indent="-228600">
              <a:buFont typeface=""/>
              <a:buChar char="•"/>
            </a:pPr>
            <a:endParaRPr lang="en-US" b="1" dirty="0">
              <a:solidFill>
                <a:srgbClr val="000000"/>
              </a:solidFill>
              <a:latin typeface="Arial"/>
              <a:ea typeface="Source Sans Pro"/>
              <a:cs typeface="Arial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SMOTE </a:t>
            </a:r>
            <a:r>
              <a:rPr lang="en-US" dirty="0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(Synthetic Minority Over-sampling Technique) </a:t>
            </a:r>
            <a:r>
              <a:rPr lang="en-US" dirty="0" err="1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balanceou</a:t>
            </a:r>
            <a:r>
              <a:rPr lang="en-US" dirty="0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 dados </a:t>
            </a:r>
            <a:r>
              <a:rPr lang="en-US" dirty="0" err="1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desbalanceados</a:t>
            </a:r>
            <a:r>
              <a:rPr lang="en-US" dirty="0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 para </a:t>
            </a:r>
            <a:r>
              <a:rPr lang="en-US" dirty="0" err="1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modelos</a:t>
            </a:r>
            <a:r>
              <a:rPr lang="en-US" dirty="0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previsão</a:t>
            </a:r>
            <a:r>
              <a:rPr lang="en-US" dirty="0">
                <a:solidFill>
                  <a:srgbClr val="000000"/>
                </a:solidFill>
                <a:latin typeface="Arial"/>
                <a:ea typeface="Source Sans Pro"/>
                <a:cs typeface="Arial"/>
              </a:rPr>
              <a:t>.</a:t>
            </a:r>
            <a:endParaRPr lang="en-US">
              <a:solidFill>
                <a:srgbClr val="000000"/>
              </a:solidFill>
              <a:latin typeface="Arial"/>
              <a:ea typeface="Calibri" panose="020F050202020403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2120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2194" y="1301710"/>
            <a:ext cx="3413644" cy="900869"/>
            <a:chOff x="0" y="0"/>
            <a:chExt cx="3277697" cy="868556"/>
          </a:xfrm>
          <a:solidFill>
            <a:srgbClr val="A528FF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3277698" cy="868556"/>
            </a:xfrm>
            <a:custGeom>
              <a:avLst/>
              <a:gdLst/>
              <a:ahLst/>
              <a:cxnLst/>
              <a:rect l="l" t="t" r="r" b="b"/>
              <a:pathLst>
                <a:path w="3277698" h="868556">
                  <a:moveTo>
                    <a:pt x="3153237" y="868556"/>
                  </a:moveTo>
                  <a:lnTo>
                    <a:pt x="124460" y="868556"/>
                  </a:lnTo>
                  <a:cubicBezTo>
                    <a:pt x="55880" y="868556"/>
                    <a:pt x="0" y="812676"/>
                    <a:pt x="0" y="7440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53238" y="0"/>
                  </a:lnTo>
                  <a:cubicBezTo>
                    <a:pt x="3221817" y="0"/>
                    <a:pt x="3277698" y="55880"/>
                    <a:pt x="3277698" y="124460"/>
                  </a:cubicBezTo>
                  <a:lnTo>
                    <a:pt x="3277698" y="744096"/>
                  </a:lnTo>
                  <a:cubicBezTo>
                    <a:pt x="3277698" y="812676"/>
                    <a:pt x="3221817" y="868556"/>
                    <a:pt x="3153238" y="868556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 sz="1200" noProof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9226" y="1627669"/>
            <a:ext cx="2728147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3"/>
              </a:lnSpc>
            </a:pPr>
            <a:r>
              <a:rPr lang="pt-BR" sz="1700" spc="13" noProof="0">
                <a:solidFill>
                  <a:srgbClr val="FFFFFF"/>
                </a:solidFill>
                <a:latin typeface="Arial"/>
                <a:ea typeface="Calibri"/>
                <a:cs typeface="Calibri"/>
              </a:rPr>
              <a:t>Preparação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349064" y="1301709"/>
            <a:ext cx="3413644" cy="900869"/>
            <a:chOff x="0" y="0"/>
            <a:chExt cx="3277697" cy="868556"/>
          </a:xfrm>
          <a:solidFill>
            <a:srgbClr val="A528FF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3277698" cy="868556"/>
            </a:xfrm>
            <a:custGeom>
              <a:avLst/>
              <a:gdLst/>
              <a:ahLst/>
              <a:cxnLst/>
              <a:rect l="l" t="t" r="r" b="b"/>
              <a:pathLst>
                <a:path w="3277698" h="868556">
                  <a:moveTo>
                    <a:pt x="3153237" y="868556"/>
                  </a:moveTo>
                  <a:lnTo>
                    <a:pt x="124460" y="868556"/>
                  </a:lnTo>
                  <a:cubicBezTo>
                    <a:pt x="55880" y="868556"/>
                    <a:pt x="0" y="812676"/>
                    <a:pt x="0" y="7440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53238" y="0"/>
                  </a:lnTo>
                  <a:cubicBezTo>
                    <a:pt x="3221817" y="0"/>
                    <a:pt x="3277698" y="55880"/>
                    <a:pt x="3277698" y="124460"/>
                  </a:cubicBezTo>
                  <a:lnTo>
                    <a:pt x="3277698" y="744096"/>
                  </a:lnTo>
                  <a:cubicBezTo>
                    <a:pt x="3277698" y="812676"/>
                    <a:pt x="3221817" y="868556"/>
                    <a:pt x="3153238" y="868556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 sz="1200" noProof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731926" y="1665139"/>
            <a:ext cx="2728147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3"/>
              </a:lnSpc>
            </a:pPr>
            <a:r>
              <a:rPr lang="pt-BR" sz="1600" spc="13" noProof="0">
                <a:solidFill>
                  <a:srgbClr val="FFFFFF"/>
                </a:solidFill>
                <a:latin typeface="Arial"/>
                <a:cs typeface="Arial"/>
                <a:sym typeface="Muli Bold"/>
              </a:rPr>
              <a:t>Desenvolvimento do Modelo</a:t>
            </a:r>
            <a:endParaRPr lang="pt-BR" sz="1600" noProof="0">
              <a:latin typeface="Arial"/>
              <a:ea typeface="Calibri"/>
              <a:cs typeface="Arial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091879" y="1310519"/>
            <a:ext cx="3413644" cy="900869"/>
            <a:chOff x="0" y="0"/>
            <a:chExt cx="3277697" cy="868556"/>
          </a:xfrm>
          <a:solidFill>
            <a:srgbClr val="A528FF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3277698" cy="868556"/>
            </a:xfrm>
            <a:custGeom>
              <a:avLst/>
              <a:gdLst/>
              <a:ahLst/>
              <a:cxnLst/>
              <a:rect l="l" t="t" r="r" b="b"/>
              <a:pathLst>
                <a:path w="3277698" h="868556">
                  <a:moveTo>
                    <a:pt x="3153237" y="868556"/>
                  </a:moveTo>
                  <a:lnTo>
                    <a:pt x="124460" y="868556"/>
                  </a:lnTo>
                  <a:cubicBezTo>
                    <a:pt x="55880" y="868556"/>
                    <a:pt x="0" y="812676"/>
                    <a:pt x="0" y="7440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53238" y="0"/>
                  </a:lnTo>
                  <a:cubicBezTo>
                    <a:pt x="3221817" y="0"/>
                    <a:pt x="3277698" y="55880"/>
                    <a:pt x="3277698" y="124460"/>
                  </a:cubicBezTo>
                  <a:lnTo>
                    <a:pt x="3277698" y="744096"/>
                  </a:lnTo>
                  <a:cubicBezTo>
                    <a:pt x="3277698" y="812676"/>
                    <a:pt x="3221817" y="868556"/>
                    <a:pt x="3153238" y="868556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 sz="1200" noProof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434627" y="1632512"/>
            <a:ext cx="272814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3"/>
              </a:lnSpc>
            </a:pPr>
            <a:r>
              <a:rPr lang="pt-BR" sz="1600" spc="13" noProof="0">
                <a:solidFill>
                  <a:srgbClr val="FFFFFF"/>
                </a:solidFill>
                <a:latin typeface="Arial"/>
                <a:cs typeface="Arial"/>
              </a:rPr>
              <a:t>Algoritmo e métrica de validação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86476" y="2236309"/>
            <a:ext cx="3413645" cy="3961412"/>
            <a:chOff x="-1361400" y="1698919"/>
            <a:chExt cx="64031236" cy="81978168"/>
          </a:xfrm>
        </p:grpSpPr>
        <p:sp>
          <p:nvSpPr>
            <p:cNvPr id="12" name="Freeform 12"/>
            <p:cNvSpPr/>
            <p:nvPr/>
          </p:nvSpPr>
          <p:spPr>
            <a:xfrm>
              <a:off x="-1361400" y="1698919"/>
              <a:ext cx="64031236" cy="81978168"/>
            </a:xfrm>
            <a:custGeom>
              <a:avLst/>
              <a:gdLst/>
              <a:ahLst/>
              <a:cxnLst/>
              <a:rect l="l" t="t" r="r" b="b"/>
              <a:pathLst>
                <a:path w="64031230" h="81978171">
                  <a:moveTo>
                    <a:pt x="63168901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81115843"/>
                  </a:lnTo>
                  <a:cubicBezTo>
                    <a:pt x="0" y="81588285"/>
                    <a:pt x="389890" y="81978171"/>
                    <a:pt x="862330" y="81978171"/>
                  </a:cubicBezTo>
                  <a:lnTo>
                    <a:pt x="63168901" y="81978171"/>
                  </a:lnTo>
                  <a:cubicBezTo>
                    <a:pt x="63641343" y="81978171"/>
                    <a:pt x="64031230" y="81588285"/>
                    <a:pt x="64031230" y="81115843"/>
                  </a:cubicBezTo>
                  <a:lnTo>
                    <a:pt x="64031230" y="862330"/>
                  </a:lnTo>
                  <a:cubicBezTo>
                    <a:pt x="64031230" y="389890"/>
                    <a:pt x="63641337" y="0"/>
                    <a:pt x="63168901" y="0"/>
                  </a:cubicBezTo>
                  <a:close/>
                  <a:moveTo>
                    <a:pt x="63840730" y="927100"/>
                  </a:moveTo>
                  <a:lnTo>
                    <a:pt x="63840730" y="81115843"/>
                  </a:lnTo>
                  <a:cubicBezTo>
                    <a:pt x="63840730" y="81482871"/>
                    <a:pt x="63535930" y="81787671"/>
                    <a:pt x="63168901" y="81787671"/>
                  </a:cubicBezTo>
                  <a:lnTo>
                    <a:pt x="862330" y="81787671"/>
                  </a:lnTo>
                  <a:cubicBezTo>
                    <a:pt x="495300" y="81787671"/>
                    <a:pt x="190500" y="81482871"/>
                    <a:pt x="190500" y="81115843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63168901" y="190500"/>
                  </a:lnTo>
                  <a:cubicBezTo>
                    <a:pt x="63535930" y="190500"/>
                    <a:pt x="63840730" y="495300"/>
                    <a:pt x="63840730" y="862330"/>
                  </a:cubicBezTo>
                  <a:lnTo>
                    <a:pt x="63840730" y="927100"/>
                  </a:lnTo>
                  <a:close/>
                </a:path>
              </a:pathLst>
            </a:custGeom>
            <a:solidFill>
              <a:srgbClr val="A038F2"/>
            </a:solidFill>
          </p:spPr>
          <p:txBody>
            <a:bodyPr/>
            <a:lstStyle/>
            <a:p>
              <a:endParaRPr lang="pt-BR" sz="1200" noProof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314098" y="2252677"/>
            <a:ext cx="3582550" cy="3969624"/>
            <a:chOff x="0" y="0"/>
            <a:chExt cx="64005830" cy="81952773"/>
          </a:xfrm>
        </p:grpSpPr>
        <p:sp>
          <p:nvSpPr>
            <p:cNvPr id="14" name="Freeform 14"/>
            <p:cNvSpPr/>
            <p:nvPr/>
          </p:nvSpPr>
          <p:spPr>
            <a:xfrm>
              <a:off x="-12700" y="-12700"/>
              <a:ext cx="64031230" cy="81978171"/>
            </a:xfrm>
            <a:custGeom>
              <a:avLst/>
              <a:gdLst/>
              <a:ahLst/>
              <a:cxnLst/>
              <a:rect l="l" t="t" r="r" b="b"/>
              <a:pathLst>
                <a:path w="64031230" h="81978171">
                  <a:moveTo>
                    <a:pt x="63168901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81115843"/>
                  </a:lnTo>
                  <a:cubicBezTo>
                    <a:pt x="0" y="81588285"/>
                    <a:pt x="389890" y="81978171"/>
                    <a:pt x="862330" y="81978171"/>
                  </a:cubicBezTo>
                  <a:lnTo>
                    <a:pt x="63168901" y="81978171"/>
                  </a:lnTo>
                  <a:cubicBezTo>
                    <a:pt x="63641343" y="81978171"/>
                    <a:pt x="64031230" y="81588285"/>
                    <a:pt x="64031230" y="81115843"/>
                  </a:cubicBezTo>
                  <a:lnTo>
                    <a:pt x="64031230" y="862330"/>
                  </a:lnTo>
                  <a:cubicBezTo>
                    <a:pt x="64031230" y="389890"/>
                    <a:pt x="63641337" y="0"/>
                    <a:pt x="63168901" y="0"/>
                  </a:cubicBezTo>
                  <a:close/>
                  <a:moveTo>
                    <a:pt x="63840730" y="927100"/>
                  </a:moveTo>
                  <a:lnTo>
                    <a:pt x="63840730" y="81115843"/>
                  </a:lnTo>
                  <a:cubicBezTo>
                    <a:pt x="63840730" y="81482871"/>
                    <a:pt x="63535930" y="81787671"/>
                    <a:pt x="63168901" y="81787671"/>
                  </a:cubicBezTo>
                  <a:lnTo>
                    <a:pt x="862330" y="81787671"/>
                  </a:lnTo>
                  <a:cubicBezTo>
                    <a:pt x="495300" y="81787671"/>
                    <a:pt x="190500" y="81482871"/>
                    <a:pt x="190500" y="81115843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63168901" y="190500"/>
                  </a:lnTo>
                  <a:cubicBezTo>
                    <a:pt x="63535930" y="190500"/>
                    <a:pt x="63840730" y="495300"/>
                    <a:pt x="63840730" y="862330"/>
                  </a:cubicBezTo>
                  <a:lnTo>
                    <a:pt x="63840730" y="927100"/>
                  </a:lnTo>
                  <a:close/>
                </a:path>
              </a:pathLst>
            </a:custGeom>
            <a:solidFill>
              <a:srgbClr val="A038F2"/>
            </a:solidFill>
          </p:spPr>
          <p:txBody>
            <a:bodyPr lIns="60960" tIns="30480" rIns="60960" bIns="30480" anchor="t"/>
            <a:lstStyle/>
            <a:p>
              <a:endParaRPr lang="pt-BR" sz="1200" noProof="0">
                <a:ea typeface="Calibri"/>
                <a:cs typeface="Calibri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2556" y="2302780"/>
            <a:ext cx="3980243" cy="3869421"/>
            <a:chOff x="0" y="0"/>
            <a:chExt cx="64005830" cy="81952773"/>
          </a:xfrm>
        </p:grpSpPr>
        <p:sp>
          <p:nvSpPr>
            <p:cNvPr id="16" name="Freeform 16"/>
            <p:cNvSpPr/>
            <p:nvPr/>
          </p:nvSpPr>
          <p:spPr>
            <a:xfrm>
              <a:off x="-12700" y="-12700"/>
              <a:ext cx="64031230" cy="81978171"/>
            </a:xfrm>
            <a:custGeom>
              <a:avLst/>
              <a:gdLst/>
              <a:ahLst/>
              <a:cxnLst/>
              <a:rect l="l" t="t" r="r" b="b"/>
              <a:pathLst>
                <a:path w="64031230" h="81978171">
                  <a:moveTo>
                    <a:pt x="63168901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81115843"/>
                  </a:lnTo>
                  <a:cubicBezTo>
                    <a:pt x="0" y="81588285"/>
                    <a:pt x="389890" y="81978171"/>
                    <a:pt x="862330" y="81978171"/>
                  </a:cubicBezTo>
                  <a:lnTo>
                    <a:pt x="63168901" y="81978171"/>
                  </a:lnTo>
                  <a:cubicBezTo>
                    <a:pt x="63641343" y="81978171"/>
                    <a:pt x="64031230" y="81588285"/>
                    <a:pt x="64031230" y="81115843"/>
                  </a:cubicBezTo>
                  <a:lnTo>
                    <a:pt x="64031230" y="862330"/>
                  </a:lnTo>
                  <a:cubicBezTo>
                    <a:pt x="64031230" y="389890"/>
                    <a:pt x="63641337" y="0"/>
                    <a:pt x="63168901" y="0"/>
                  </a:cubicBezTo>
                  <a:close/>
                  <a:moveTo>
                    <a:pt x="63840730" y="927100"/>
                  </a:moveTo>
                  <a:lnTo>
                    <a:pt x="63840730" y="81115843"/>
                  </a:lnTo>
                  <a:cubicBezTo>
                    <a:pt x="63840730" y="81482871"/>
                    <a:pt x="63535930" y="81787671"/>
                    <a:pt x="63168901" y="81787671"/>
                  </a:cubicBezTo>
                  <a:lnTo>
                    <a:pt x="862330" y="81787671"/>
                  </a:lnTo>
                  <a:cubicBezTo>
                    <a:pt x="495300" y="81787671"/>
                    <a:pt x="190500" y="81482871"/>
                    <a:pt x="190500" y="81115843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63168901" y="190500"/>
                  </a:lnTo>
                  <a:cubicBezTo>
                    <a:pt x="63535930" y="190500"/>
                    <a:pt x="63840730" y="495300"/>
                    <a:pt x="63840730" y="862330"/>
                  </a:cubicBezTo>
                  <a:lnTo>
                    <a:pt x="63840730" y="927100"/>
                  </a:lnTo>
                  <a:close/>
                </a:path>
              </a:pathLst>
            </a:custGeom>
            <a:solidFill>
              <a:srgbClr val="A038F2"/>
            </a:solidFill>
          </p:spPr>
          <p:txBody>
            <a:bodyPr/>
            <a:lstStyle/>
            <a:p>
              <a:endParaRPr lang="pt-BR" sz="1200" noProof="0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94490" y="2405177"/>
            <a:ext cx="3214293" cy="270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  <a:spcBef>
                <a:spcPct val="0"/>
              </a:spcBef>
            </a:pPr>
            <a:r>
              <a:rPr lang="pt-BR" sz="1400" b="1">
                <a:solidFill>
                  <a:srgbClr val="191919"/>
                </a:solidFill>
                <a:latin typeface="Arial"/>
                <a:cs typeface="Arial"/>
              </a:rPr>
              <a:t>Fonte de Dados:</a:t>
            </a:r>
            <a:r>
              <a:rPr lang="pt-BR" sz="1400">
                <a:solidFill>
                  <a:srgbClr val="191919"/>
                </a:solidFill>
                <a:latin typeface="Arial"/>
                <a:cs typeface="Arial"/>
              </a:rPr>
              <a:t> Amostra de clientes com histórico de compras para análise de recorrência.</a:t>
            </a:r>
            <a:endParaRPr lang="en-US" sz="1400">
              <a:latin typeface="Arial"/>
              <a:ea typeface="Calibri"/>
              <a:cs typeface="Arial"/>
            </a:endParaRPr>
          </a:p>
          <a:p>
            <a:pPr>
              <a:lnSpc>
                <a:spcPts val="2427"/>
              </a:lnSpc>
              <a:spcBef>
                <a:spcPct val="0"/>
              </a:spcBef>
            </a:pPr>
            <a:r>
              <a:rPr lang="pt-BR" sz="1400" b="1">
                <a:solidFill>
                  <a:srgbClr val="191919"/>
                </a:solidFill>
                <a:latin typeface="Arial"/>
                <a:cs typeface="Arial"/>
              </a:rPr>
              <a:t>Divisão dos Dados:</a:t>
            </a:r>
            <a:r>
              <a:rPr lang="pt-BR" sz="1400">
                <a:solidFill>
                  <a:srgbClr val="191919"/>
                </a:solidFill>
                <a:latin typeface="Arial"/>
                <a:cs typeface="Arial"/>
              </a:rPr>
              <a:t> Divisão temporal (</a:t>
            </a:r>
            <a:r>
              <a:rPr lang="pt-BR" sz="1400" i="1">
                <a:solidFill>
                  <a:srgbClr val="191919"/>
                </a:solidFill>
                <a:latin typeface="Arial"/>
                <a:cs typeface="Arial"/>
              </a:rPr>
              <a:t>out </a:t>
            </a:r>
            <a:r>
              <a:rPr lang="pt-BR" sz="1400" i="1" err="1">
                <a:solidFill>
                  <a:srgbClr val="191919"/>
                </a:solidFill>
                <a:latin typeface="Arial"/>
                <a:cs typeface="Arial"/>
              </a:rPr>
              <a:t>of</a:t>
            </a:r>
            <a:r>
              <a:rPr lang="pt-BR" sz="1400" i="1">
                <a:solidFill>
                  <a:srgbClr val="191919"/>
                </a:solidFill>
                <a:latin typeface="Arial"/>
                <a:cs typeface="Arial"/>
              </a:rPr>
              <a:t> time</a:t>
            </a:r>
            <a:r>
              <a:rPr lang="pt-BR" sz="1400">
                <a:solidFill>
                  <a:srgbClr val="191919"/>
                </a:solidFill>
                <a:latin typeface="Arial"/>
                <a:cs typeface="Arial"/>
              </a:rPr>
              <a:t>) em treino, validação e teste para simular um ambiente de produção e evitar vazamento de dados.</a:t>
            </a:r>
          </a:p>
          <a:p>
            <a:pPr>
              <a:lnSpc>
                <a:spcPts val="2427"/>
              </a:lnSpc>
              <a:spcBef>
                <a:spcPct val="0"/>
              </a:spcBef>
            </a:pPr>
            <a:r>
              <a:rPr lang="pt-BR" sz="1400" b="1">
                <a:solidFill>
                  <a:srgbClr val="191919"/>
                </a:solidFill>
                <a:latin typeface="Arial"/>
                <a:cs typeface="Arial"/>
              </a:rPr>
              <a:t>Engenharia de Features:</a:t>
            </a:r>
            <a:r>
              <a:rPr lang="pt-BR" sz="1400">
                <a:solidFill>
                  <a:srgbClr val="191919"/>
                </a:solidFill>
                <a:latin typeface="Arial"/>
                <a:cs typeface="Arial"/>
              </a:rPr>
              <a:t> Criação de variáveis de comportamento do cliente.</a:t>
            </a:r>
            <a:endParaRPr lang="pt-BR" sz="1400" i="1" noProof="0">
              <a:solidFill>
                <a:srgbClr val="191919"/>
              </a:solidFill>
              <a:latin typeface="Arial"/>
              <a:cs typeface="Arial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431403" y="2408340"/>
            <a:ext cx="3396917" cy="3349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  <a:spcBef>
                <a:spcPct val="0"/>
              </a:spcBef>
            </a:pPr>
            <a:r>
              <a:rPr lang="pt-BR" sz="1400" b="1">
                <a:solidFill>
                  <a:srgbClr val="191919"/>
                </a:solidFill>
                <a:latin typeface="Arial"/>
                <a:cs typeface="Arial"/>
              </a:rPr>
              <a:t>Target:</a:t>
            </a:r>
            <a:r>
              <a:rPr lang="pt-BR" sz="1400">
                <a:solidFill>
                  <a:srgbClr val="191919"/>
                </a:solidFill>
                <a:latin typeface="Arial"/>
                <a:cs typeface="Arial"/>
              </a:rPr>
              <a:t> Definição do alvo binário: target 1 (cliente comprou na janela de 30 dias) e target 0 (cliente não comprou).</a:t>
            </a:r>
            <a:endParaRPr lang="en-US" sz="1400">
              <a:latin typeface="Arial"/>
              <a:ea typeface="Calibri"/>
              <a:cs typeface="Arial"/>
            </a:endParaRPr>
          </a:p>
          <a:p>
            <a:pPr>
              <a:lnSpc>
                <a:spcPts val="2427"/>
              </a:lnSpc>
              <a:spcBef>
                <a:spcPct val="0"/>
              </a:spcBef>
            </a:pPr>
            <a:r>
              <a:rPr lang="pt-BR" sz="1400" b="1">
                <a:solidFill>
                  <a:srgbClr val="191919"/>
                </a:solidFill>
                <a:latin typeface="Arial"/>
                <a:cs typeface="Arial"/>
              </a:rPr>
              <a:t>Balanceamento:</a:t>
            </a:r>
            <a:r>
              <a:rPr lang="pt-BR" sz="1400">
                <a:solidFill>
                  <a:srgbClr val="191919"/>
                </a:solidFill>
                <a:latin typeface="Arial"/>
                <a:cs typeface="Arial"/>
              </a:rPr>
              <a:t> Uso da técnica SMOTE para lidar com o forte desbalanceamento entre as classes de compradores e não compradores. </a:t>
            </a:r>
            <a:endParaRPr lang="pt-BR" sz="1400">
              <a:solidFill>
                <a:srgbClr val="000000"/>
              </a:solidFill>
              <a:latin typeface="Arial"/>
              <a:ea typeface="Calibri"/>
              <a:cs typeface="Arial"/>
            </a:endParaRPr>
          </a:p>
          <a:p>
            <a:pPr>
              <a:lnSpc>
                <a:spcPts val="2427"/>
              </a:lnSpc>
              <a:spcBef>
                <a:spcPct val="0"/>
              </a:spcBef>
            </a:pPr>
            <a:r>
              <a:rPr lang="pt-BR" sz="1400" b="1">
                <a:solidFill>
                  <a:srgbClr val="191919"/>
                </a:solidFill>
                <a:latin typeface="Arial"/>
                <a:cs typeface="Arial"/>
              </a:rPr>
              <a:t>Otimização:</a:t>
            </a:r>
            <a:r>
              <a:rPr lang="pt-BR" sz="1400">
                <a:solidFill>
                  <a:srgbClr val="191919"/>
                </a:solidFill>
                <a:latin typeface="Arial"/>
                <a:cs typeface="Arial"/>
              </a:rPr>
              <a:t> Busca de </a:t>
            </a:r>
            <a:r>
              <a:rPr lang="pt-BR" sz="1400" err="1">
                <a:solidFill>
                  <a:srgbClr val="191919"/>
                </a:solidFill>
                <a:latin typeface="Arial"/>
                <a:cs typeface="Arial"/>
              </a:rPr>
              <a:t>hiperparâmetros</a:t>
            </a:r>
            <a:r>
              <a:rPr lang="pt-BR" sz="1400">
                <a:solidFill>
                  <a:srgbClr val="191919"/>
                </a:solidFill>
                <a:latin typeface="Arial"/>
                <a:cs typeface="Arial"/>
              </a:rPr>
              <a:t> com </a:t>
            </a:r>
            <a:r>
              <a:rPr lang="pt-BR" sz="1400" err="1">
                <a:solidFill>
                  <a:srgbClr val="191919"/>
                </a:solidFill>
                <a:latin typeface="Arial"/>
                <a:cs typeface="Arial"/>
              </a:rPr>
              <a:t>RandomizedSearchCV</a:t>
            </a:r>
            <a:r>
              <a:rPr lang="pt-BR" sz="1400">
                <a:solidFill>
                  <a:srgbClr val="191919"/>
                </a:solidFill>
                <a:latin typeface="Arial"/>
                <a:cs typeface="Arial"/>
              </a:rPr>
              <a:t> para encontrar a combinação de parâmetros que maximiza a performance do modelo.</a:t>
            </a:r>
            <a:endParaRPr lang="pt-BR" sz="1400">
              <a:latin typeface="Arial"/>
              <a:ea typeface="Calibri"/>
              <a:cs typeface="Arial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220318" y="2404954"/>
            <a:ext cx="3792548" cy="3657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  <a:spcBef>
                <a:spcPct val="0"/>
              </a:spcBef>
            </a:pPr>
            <a:r>
              <a:rPr lang="pt-BR" sz="1400" b="1">
                <a:solidFill>
                  <a:srgbClr val="191919"/>
                </a:solidFill>
                <a:latin typeface="Arial"/>
                <a:cs typeface="Arial"/>
                <a:sym typeface="Muli Regular"/>
              </a:rPr>
              <a:t>Algoritmo:</a:t>
            </a:r>
            <a:r>
              <a:rPr lang="pt-BR" sz="1400">
                <a:solidFill>
                  <a:srgbClr val="191919"/>
                </a:solidFill>
                <a:latin typeface="Arial"/>
                <a:cs typeface="Arial"/>
                <a:sym typeface="Muli Regular"/>
              </a:rPr>
              <a:t> </a:t>
            </a:r>
            <a:r>
              <a:rPr lang="pt-BR" sz="1400" err="1">
                <a:solidFill>
                  <a:srgbClr val="191919"/>
                </a:solidFill>
                <a:latin typeface="Arial"/>
                <a:cs typeface="Arial"/>
                <a:sym typeface="Muli Regular"/>
              </a:rPr>
              <a:t>XGBoost</a:t>
            </a:r>
            <a:r>
              <a:rPr lang="pt-BR" sz="1400">
                <a:solidFill>
                  <a:srgbClr val="191919"/>
                </a:solidFill>
                <a:latin typeface="Arial"/>
                <a:cs typeface="Arial"/>
                <a:sym typeface="Muli Regular"/>
              </a:rPr>
              <a:t>, escolhido por sua robustez e alta performance em dados tabulares. </a:t>
            </a:r>
            <a:endParaRPr lang="en-US" sz="1400">
              <a:latin typeface="Arial"/>
              <a:cs typeface="Arial"/>
            </a:endParaRPr>
          </a:p>
          <a:p>
            <a:pPr>
              <a:lnSpc>
                <a:spcPts val="2427"/>
              </a:lnSpc>
              <a:spcBef>
                <a:spcPct val="0"/>
              </a:spcBef>
            </a:pPr>
            <a:r>
              <a:rPr lang="pt-BR" sz="1400" b="1">
                <a:solidFill>
                  <a:srgbClr val="191919"/>
                </a:solidFill>
                <a:latin typeface="Arial"/>
                <a:cs typeface="Arial"/>
                <a:sym typeface="Muli Regular"/>
              </a:rPr>
              <a:t>Métricas de Validação: </a:t>
            </a:r>
            <a:r>
              <a:rPr lang="pt-BR" sz="1400">
                <a:solidFill>
                  <a:srgbClr val="191919"/>
                </a:solidFill>
                <a:latin typeface="Arial"/>
                <a:cs typeface="Arial"/>
                <a:sym typeface="Muli Regular"/>
              </a:rPr>
              <a:t>F1-Score: Métrica principal para otimização, pois equilibra a Precisão (custo de marketing) e o Recall (oportunidades de venda).</a:t>
            </a:r>
            <a:endParaRPr lang="pt-BR" sz="1400">
              <a:latin typeface="Arial"/>
              <a:cs typeface="Arial"/>
            </a:endParaRPr>
          </a:p>
          <a:p>
            <a:pPr>
              <a:lnSpc>
                <a:spcPts val="2427"/>
              </a:lnSpc>
              <a:spcBef>
                <a:spcPct val="0"/>
              </a:spcBef>
            </a:pPr>
            <a:r>
              <a:rPr lang="pt-BR" sz="1400" b="1">
                <a:solidFill>
                  <a:srgbClr val="191919"/>
                </a:solidFill>
                <a:latin typeface="Arial"/>
                <a:cs typeface="Arial"/>
                <a:sym typeface="Muli Regular"/>
              </a:rPr>
              <a:t>AUC-ROC:</a:t>
            </a:r>
            <a:r>
              <a:rPr lang="pt-BR" sz="1400">
                <a:solidFill>
                  <a:srgbClr val="191919"/>
                </a:solidFill>
                <a:latin typeface="Arial"/>
                <a:cs typeface="Arial"/>
                <a:sym typeface="Muli Regular"/>
              </a:rPr>
              <a:t> Para medir a capacidade geral do modelo de distinguir entre um cliente comprador e um não comprador. </a:t>
            </a:r>
            <a:endParaRPr lang="pt-BR" sz="1400">
              <a:solidFill>
                <a:srgbClr val="191919"/>
              </a:solidFill>
              <a:latin typeface="Arial"/>
              <a:cs typeface="Arial"/>
            </a:endParaRPr>
          </a:p>
          <a:p>
            <a:pPr>
              <a:lnSpc>
                <a:spcPts val="2427"/>
              </a:lnSpc>
              <a:spcBef>
                <a:spcPct val="0"/>
              </a:spcBef>
            </a:pPr>
            <a:r>
              <a:rPr lang="pt-BR" sz="1400" b="1">
                <a:solidFill>
                  <a:srgbClr val="191919"/>
                </a:solidFill>
                <a:latin typeface="Arial"/>
                <a:cs typeface="Arial"/>
                <a:sym typeface="Muli Regular"/>
              </a:rPr>
              <a:t>Matriz de Confusão: </a:t>
            </a:r>
            <a:r>
              <a:rPr lang="pt-BR" sz="1400">
                <a:solidFill>
                  <a:srgbClr val="191919"/>
                </a:solidFill>
                <a:latin typeface="Arial"/>
                <a:cs typeface="Arial"/>
                <a:sym typeface="Muli Regular"/>
              </a:rPr>
              <a:t>Para analisar os erros (Falsos Positivos vs. Falsos Negativos).</a:t>
            </a:r>
            <a:endParaRPr lang="pt-BR" sz="1400" noProof="0">
              <a:solidFill>
                <a:srgbClr val="191919"/>
              </a:solidFill>
              <a:latin typeface="Arial"/>
              <a:cs typeface="Arial"/>
            </a:endParaRPr>
          </a:p>
        </p:txBody>
      </p:sp>
      <p:sp>
        <p:nvSpPr>
          <p:cNvPr id="25" name="Fluxograma: Processo Alternativo 24">
            <a:extLst>
              <a:ext uri="{FF2B5EF4-FFF2-40B4-BE49-F238E27FC236}">
                <a16:creationId xmlns:a16="http://schemas.microsoft.com/office/drawing/2014/main" id="{93BAD229-77BE-F665-C21A-543BE9F1EF97}"/>
              </a:ext>
            </a:extLst>
          </p:cNvPr>
          <p:cNvSpPr/>
          <p:nvPr/>
        </p:nvSpPr>
        <p:spPr>
          <a:xfrm>
            <a:off x="654825" y="147016"/>
            <a:ext cx="10837769" cy="892969"/>
          </a:xfrm>
          <a:prstGeom prst="flowChartAlternateProcess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noProof="0"/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620D625F-AFDC-8150-298D-DAA459EF202A}"/>
              </a:ext>
            </a:extLst>
          </p:cNvPr>
          <p:cNvSpPr txBox="1">
            <a:spLocks/>
          </p:cNvSpPr>
          <p:nvPr/>
        </p:nvSpPr>
        <p:spPr>
          <a:xfrm>
            <a:off x="1166861" y="180191"/>
            <a:ext cx="10748461" cy="893473"/>
          </a:xfrm>
          <a:prstGeom prst="rect">
            <a:avLst/>
          </a:prstGeom>
        </p:spPr>
        <p:txBody>
          <a:bodyPr lIns="60960" tIns="30480" rIns="60960" bIns="30480" anchor="t">
            <a:normAutofit/>
          </a:bodyPr>
          <a:lstStyle>
            <a:defPPr>
              <a:defRPr lang="pt-BR"/>
            </a:defPPr>
            <a:lvl1pPr marL="0" algn="l" defTabSz="13716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65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Proposta de solução - Timing é tudo</a:t>
            </a:r>
          </a:p>
          <a:p>
            <a:r>
              <a:rPr lang="pt-BR" sz="265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Modelo de previsão de compra futura para</a:t>
            </a:r>
            <a:r>
              <a:rPr lang="pt-BR" sz="2650" noProof="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 30 dias</a:t>
            </a:r>
            <a:endParaRPr lang="pt-BR" sz="2650" noProof="0" dirty="0">
              <a:solidFill>
                <a:schemeClr val="bg1"/>
              </a:solidFill>
              <a:latin typeface="Arial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719" y="1399776"/>
            <a:ext cx="3872972" cy="5100308"/>
            <a:chOff x="32499" y="1253"/>
            <a:chExt cx="1294523" cy="1667338"/>
          </a:xfrm>
        </p:grpSpPr>
        <p:sp>
          <p:nvSpPr>
            <p:cNvPr id="3" name="Freeform 3"/>
            <p:cNvSpPr/>
            <p:nvPr/>
          </p:nvSpPr>
          <p:spPr>
            <a:xfrm>
              <a:off x="32499" y="1253"/>
              <a:ext cx="1294523" cy="1667338"/>
            </a:xfrm>
            <a:custGeom>
              <a:avLst/>
              <a:gdLst/>
              <a:ahLst/>
              <a:cxnLst/>
              <a:rect l="l" t="t" r="r" b="b"/>
              <a:pathLst>
                <a:path w="1294523" h="1667338">
                  <a:moveTo>
                    <a:pt x="1170062" y="1667338"/>
                  </a:moveTo>
                  <a:lnTo>
                    <a:pt x="124460" y="1667338"/>
                  </a:lnTo>
                  <a:cubicBezTo>
                    <a:pt x="55880" y="1667338"/>
                    <a:pt x="0" y="1611458"/>
                    <a:pt x="0" y="15428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70062" y="0"/>
                  </a:lnTo>
                  <a:cubicBezTo>
                    <a:pt x="1238642" y="0"/>
                    <a:pt x="1294523" y="55880"/>
                    <a:pt x="1294523" y="124460"/>
                  </a:cubicBezTo>
                  <a:lnTo>
                    <a:pt x="1294523" y="1542878"/>
                  </a:lnTo>
                  <a:cubicBezTo>
                    <a:pt x="1294523" y="1611458"/>
                    <a:pt x="1238642" y="1667338"/>
                    <a:pt x="1170062" y="166733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 sz="1200" noProof="0">
                <a:latin typeface="Arial"/>
                <a:cs typeface="Arial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9968" y="159822"/>
            <a:ext cx="10820400" cy="900060"/>
            <a:chOff x="0" y="0"/>
            <a:chExt cx="10389482" cy="660400"/>
          </a:xfrm>
          <a:solidFill>
            <a:srgbClr val="A528FF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10389482" cy="660400"/>
            </a:xfrm>
            <a:custGeom>
              <a:avLst/>
              <a:gdLst/>
              <a:ahLst/>
              <a:cxnLst/>
              <a:rect l="l" t="t" r="r" b="b"/>
              <a:pathLst>
                <a:path w="10389482" h="660400">
                  <a:moveTo>
                    <a:pt x="1026502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265022" y="0"/>
                  </a:lnTo>
                  <a:cubicBezTo>
                    <a:pt x="10333603" y="0"/>
                    <a:pt x="10389482" y="55880"/>
                    <a:pt x="10389482" y="124460"/>
                  </a:cubicBezTo>
                  <a:lnTo>
                    <a:pt x="10389482" y="535940"/>
                  </a:lnTo>
                  <a:cubicBezTo>
                    <a:pt x="10389482" y="604520"/>
                    <a:pt x="10333603" y="660400"/>
                    <a:pt x="10265022" y="6604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 sz="1200" noProof="0">
                <a:latin typeface="Arial"/>
                <a:cs typeface="Arial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91731" y="1469335"/>
            <a:ext cx="678133" cy="691741"/>
            <a:chOff x="0" y="0"/>
            <a:chExt cx="1111339" cy="1111339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A038F2"/>
              </a:solidFill>
            </p:spPr>
            <p:txBody>
              <a:bodyPr/>
              <a:lstStyle/>
              <a:p>
                <a:endParaRPr lang="pt-BR" sz="1200" noProof="0">
                  <a:latin typeface="Arial"/>
                  <a:cs typeface="Arial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46394" y="313946"/>
              <a:ext cx="618552" cy="3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pt-BR" sz="1466" b="1" spc="-43" noProof="0">
                  <a:solidFill>
                    <a:srgbClr val="4C38F2"/>
                  </a:solidFill>
                  <a:latin typeface="Arial"/>
                  <a:ea typeface="Muli Bold Bold"/>
                  <a:cs typeface="Arial"/>
                  <a:sym typeface="Muli Bold Bold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6302" y="1679752"/>
            <a:ext cx="3763470" cy="4999911"/>
            <a:chOff x="-1399214" y="-3339373"/>
            <a:chExt cx="6163692" cy="8016311"/>
          </a:xfrm>
        </p:grpSpPr>
        <p:sp>
          <p:nvSpPr>
            <p:cNvPr id="12" name="TextBox 12"/>
            <p:cNvSpPr txBox="1"/>
            <p:nvPr/>
          </p:nvSpPr>
          <p:spPr>
            <a:xfrm>
              <a:off x="-1399214" y="-2502837"/>
              <a:ext cx="6163692" cy="71797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04800" indent="-304800">
                <a:lnSpc>
                  <a:spcPts val="242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pt-BR" sz="1200" b="1">
                  <a:solidFill>
                    <a:srgbClr val="191919"/>
                  </a:solidFill>
                  <a:latin typeface="Arial"/>
                  <a:cs typeface="Arial"/>
                </a:rPr>
                <a:t>Engenharia de Feature de Estado:</a:t>
              </a:r>
              <a:r>
                <a:rPr lang="pt-BR" sz="1200">
                  <a:solidFill>
                    <a:srgbClr val="191919"/>
                  </a:solidFill>
                  <a:latin typeface="Arial"/>
                  <a:cs typeface="Arial"/>
                </a:rPr>
                <a:t> Criação da variável </a:t>
              </a:r>
              <a:r>
                <a:rPr lang="pt-BR" sz="1200" err="1">
                  <a:solidFill>
                    <a:srgbClr val="191919"/>
                  </a:solidFill>
                  <a:latin typeface="Arial"/>
                  <a:cs typeface="Arial"/>
                </a:rPr>
                <a:t>ultimo_destino_ida</a:t>
              </a:r>
              <a:r>
                <a:rPr lang="pt-BR" sz="1200">
                  <a:solidFill>
                    <a:srgbClr val="191919"/>
                  </a:solidFill>
                  <a:latin typeface="Arial"/>
                  <a:cs typeface="Arial"/>
                </a:rPr>
                <a:t>, utilizando o contexto da última viagem para prever a próxima.</a:t>
              </a:r>
            </a:p>
            <a:p>
              <a:pPr marL="304800" indent="-304800">
                <a:lnSpc>
                  <a:spcPts val="242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pt-BR" sz="1200" b="1">
                  <a:solidFill>
                    <a:srgbClr val="191919"/>
                  </a:solidFill>
                  <a:latin typeface="Arial"/>
                  <a:cs typeface="Arial"/>
                </a:rPr>
                <a:t>Foco Estratégico:</a:t>
              </a:r>
              <a:r>
                <a:rPr lang="pt-BR" sz="1200">
                  <a:solidFill>
                    <a:srgbClr val="191919"/>
                  </a:solidFill>
                  <a:latin typeface="Arial"/>
                  <a:cs typeface="Arial"/>
                </a:rPr>
                <a:t> Filtragem dos dados para focar a previsão nos 10 trechos (Origem-Destino) mais populares.</a:t>
              </a:r>
            </a:p>
            <a:p>
              <a:pPr marL="304800" indent="-304800">
                <a:lnSpc>
                  <a:spcPts val="242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pt-BR" sz="1200" b="1">
                  <a:solidFill>
                    <a:srgbClr val="191919"/>
                  </a:solidFill>
                  <a:latin typeface="Arial"/>
                  <a:cs typeface="Arial"/>
                </a:rPr>
                <a:t>Divisão e Combinação de Dados:</a:t>
              </a:r>
              <a:r>
                <a:rPr lang="pt-BR" sz="1200">
                  <a:solidFill>
                    <a:srgbClr val="191919"/>
                  </a:solidFill>
                  <a:latin typeface="Arial"/>
                  <a:cs typeface="Arial"/>
                </a:rPr>
                <a:t> Divisão temporal </a:t>
              </a:r>
              <a:r>
                <a:rPr lang="pt-BR" sz="1200" i="1">
                  <a:solidFill>
                    <a:srgbClr val="191919"/>
                  </a:solidFill>
                  <a:latin typeface="Arial"/>
                  <a:cs typeface="Arial"/>
                </a:rPr>
                <a:t>(out </a:t>
              </a:r>
              <a:r>
                <a:rPr lang="pt-BR" sz="1200" i="1" err="1">
                  <a:solidFill>
                    <a:srgbClr val="191919"/>
                  </a:solidFill>
                  <a:latin typeface="Arial"/>
                  <a:cs typeface="Arial"/>
                </a:rPr>
                <a:t>of</a:t>
              </a:r>
              <a:r>
                <a:rPr lang="pt-BR" sz="1200" i="1">
                  <a:solidFill>
                    <a:srgbClr val="191919"/>
                  </a:solidFill>
                  <a:latin typeface="Arial"/>
                  <a:cs typeface="Arial"/>
                </a:rPr>
                <a:t> time)</a:t>
              </a:r>
              <a:r>
                <a:rPr lang="pt-BR" sz="1200">
                  <a:solidFill>
                    <a:srgbClr val="191919"/>
                  </a:solidFill>
                  <a:latin typeface="Arial"/>
                  <a:cs typeface="Arial"/>
                </a:rPr>
                <a:t> em treino, validação e teste. Para o modelo final, os conjuntos de treino e validação foram combinados para maximizar a massa de dados de aprendizado, com o conjunto de teste mantido intacto para a avaliação final.</a:t>
              </a:r>
            </a:p>
            <a:p>
              <a:endParaRPr lang="pt-BR" sz="1600" noProof="0">
                <a:solidFill>
                  <a:srgbClr val="191919"/>
                </a:solidFill>
                <a:latin typeface="Arial"/>
                <a:ea typeface="Calibri"/>
                <a:cs typeface="Calibri"/>
              </a:endParaRPr>
            </a:p>
            <a:p>
              <a:pPr>
                <a:lnSpc>
                  <a:spcPts val="2427"/>
                </a:lnSpc>
                <a:spcBef>
                  <a:spcPct val="0"/>
                </a:spcBef>
              </a:pPr>
              <a:endParaRPr lang="pt-BR" sz="1400" noProof="0">
                <a:solidFill>
                  <a:srgbClr val="191919"/>
                </a:solidFill>
                <a:latin typeface="Arial"/>
                <a:ea typeface="Calibri"/>
                <a:cs typeface="Calibri"/>
              </a:endParaRPr>
            </a:p>
            <a:p>
              <a:pPr>
                <a:lnSpc>
                  <a:spcPts val="1773"/>
                </a:lnSpc>
                <a:spcBef>
                  <a:spcPct val="0"/>
                </a:spcBef>
              </a:pPr>
              <a:endParaRPr lang="pt-BR" sz="1600" i="1" noProof="0">
                <a:solidFill>
                  <a:srgbClr val="191919"/>
                </a:solidFill>
                <a:latin typeface="Arial"/>
                <a:ea typeface="Calibri"/>
                <a:cs typeface="Calibri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2608" y="-3339373"/>
              <a:ext cx="3609699" cy="438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53"/>
                </a:lnSpc>
              </a:pPr>
              <a:r>
                <a:rPr lang="pt-BR">
                  <a:latin typeface="Arial"/>
                  <a:ea typeface="Calibri"/>
                  <a:cs typeface="Arial"/>
                </a:rPr>
                <a:t>Preparação</a:t>
              </a:r>
              <a:endParaRPr lang="en-US">
                <a:latin typeface="Arial"/>
                <a:ea typeface="Calibri"/>
                <a:cs typeface="Arial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342351" y="1407819"/>
            <a:ext cx="3731517" cy="5112602"/>
            <a:chOff x="0" y="0"/>
            <a:chExt cx="1294522" cy="16673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94523" cy="1667338"/>
            </a:xfrm>
            <a:custGeom>
              <a:avLst/>
              <a:gdLst/>
              <a:ahLst/>
              <a:cxnLst/>
              <a:rect l="l" t="t" r="r" b="b"/>
              <a:pathLst>
                <a:path w="1294523" h="1667338">
                  <a:moveTo>
                    <a:pt x="1170062" y="1667338"/>
                  </a:moveTo>
                  <a:lnTo>
                    <a:pt x="124460" y="1667338"/>
                  </a:lnTo>
                  <a:cubicBezTo>
                    <a:pt x="55880" y="1667338"/>
                    <a:pt x="0" y="1611458"/>
                    <a:pt x="0" y="15428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70062" y="0"/>
                  </a:lnTo>
                  <a:cubicBezTo>
                    <a:pt x="1238642" y="0"/>
                    <a:pt x="1294523" y="55880"/>
                    <a:pt x="1294523" y="124460"/>
                  </a:cubicBezTo>
                  <a:lnTo>
                    <a:pt x="1294523" y="1542878"/>
                  </a:lnTo>
                  <a:cubicBezTo>
                    <a:pt x="1294523" y="1611458"/>
                    <a:pt x="1238642" y="1667338"/>
                    <a:pt x="1170062" y="166733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 sz="1200" noProof="0">
                <a:latin typeface="Arial"/>
                <a:cs typeface="Arial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476538" y="1451313"/>
            <a:ext cx="678133" cy="691741"/>
            <a:chOff x="0" y="0"/>
            <a:chExt cx="1111339" cy="1111339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A038F2"/>
              </a:solidFill>
            </p:spPr>
            <p:txBody>
              <a:bodyPr/>
              <a:lstStyle/>
              <a:p>
                <a:endParaRPr lang="pt-BR" sz="1200" noProof="0">
                  <a:latin typeface="Arial"/>
                  <a:cs typeface="Arial"/>
                </a:endParaRPr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46394" y="313946"/>
              <a:ext cx="618552" cy="3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pt-BR" sz="1466" b="1" spc="-43" noProof="0">
                  <a:solidFill>
                    <a:srgbClr val="4C38F2"/>
                  </a:solidFill>
                  <a:latin typeface="Arial"/>
                  <a:ea typeface="Muli Bold Bold"/>
                  <a:cs typeface="Arial"/>
                  <a:sym typeface="Muli Bold Bold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663260" y="1679514"/>
            <a:ext cx="3344937" cy="3486871"/>
            <a:chOff x="90077" y="-3368743"/>
            <a:chExt cx="4669625" cy="5618735"/>
          </a:xfrm>
        </p:grpSpPr>
        <p:sp>
          <p:nvSpPr>
            <p:cNvPr id="21" name="TextBox 21"/>
            <p:cNvSpPr txBox="1"/>
            <p:nvPr/>
          </p:nvSpPr>
          <p:spPr>
            <a:xfrm>
              <a:off x="90077" y="-2642043"/>
              <a:ext cx="4452783" cy="48920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71450" indent="-171450">
                <a:lnSpc>
                  <a:spcPts val="242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pt-BR" sz="1200" b="1">
                  <a:solidFill>
                    <a:srgbClr val="191919"/>
                  </a:solidFill>
                  <a:latin typeface="Arial"/>
                  <a:cs typeface="Arial"/>
                </a:rPr>
                <a:t>Target:</a:t>
              </a:r>
              <a:r>
                <a:rPr lang="pt-BR" sz="1200">
                  <a:solidFill>
                    <a:srgbClr val="191919"/>
                  </a:solidFill>
                  <a:latin typeface="Arial"/>
                  <a:cs typeface="Arial"/>
                </a:rPr>
                <a:t> </a:t>
              </a:r>
              <a:r>
                <a:rPr lang="pt-BR" sz="1200" err="1">
                  <a:solidFill>
                    <a:srgbClr val="191919"/>
                  </a:solidFill>
                  <a:latin typeface="Arial"/>
                  <a:cs typeface="Arial"/>
                </a:rPr>
                <a:t>Multi-Classe</a:t>
              </a:r>
              <a:r>
                <a:rPr lang="pt-BR" sz="1200">
                  <a:solidFill>
                    <a:srgbClr val="191919"/>
                  </a:solidFill>
                  <a:latin typeface="Arial"/>
                  <a:cs typeface="Arial"/>
                </a:rPr>
                <a:t>, onde cada um dos 10 trechos é uma classe de destino. Balanceamento: Uso de SMOTE para aumentar a representatividade dos trechos menos frequentes (dentro do Top 10).</a:t>
              </a:r>
              <a:endParaRPr lang="en-US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endParaRPr>
            </a:p>
            <a:p>
              <a:pPr marL="171450" indent="-171450">
                <a:lnSpc>
                  <a:spcPts val="242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pt-BR" sz="1200" b="1" err="1">
                  <a:solidFill>
                    <a:srgbClr val="191919"/>
                  </a:solidFill>
                  <a:latin typeface="Arial"/>
                  <a:cs typeface="Arial"/>
                </a:rPr>
                <a:t>Tunagem</a:t>
              </a:r>
              <a:r>
                <a:rPr lang="pt-BR" sz="1200" b="1">
                  <a:solidFill>
                    <a:srgbClr val="191919"/>
                  </a:solidFill>
                  <a:latin typeface="Arial"/>
                  <a:cs typeface="Arial"/>
                </a:rPr>
                <a:t> de </a:t>
              </a:r>
              <a:r>
                <a:rPr lang="pt-BR" sz="1200" b="1" err="1">
                  <a:solidFill>
                    <a:srgbClr val="191919"/>
                  </a:solidFill>
                  <a:latin typeface="Arial"/>
                  <a:cs typeface="Arial"/>
                </a:rPr>
                <a:t>Hiperparâmetros</a:t>
              </a:r>
              <a:r>
                <a:rPr lang="pt-BR" sz="1200" b="1">
                  <a:solidFill>
                    <a:srgbClr val="191919"/>
                  </a:solidFill>
                  <a:latin typeface="Arial"/>
                  <a:cs typeface="Arial"/>
                </a:rPr>
                <a:t>:</a:t>
              </a:r>
              <a:r>
                <a:rPr lang="pt-BR" sz="1200">
                  <a:solidFill>
                    <a:srgbClr val="191919"/>
                  </a:solidFill>
                  <a:latin typeface="Arial"/>
                  <a:cs typeface="Arial"/>
                </a:rPr>
                <a:t> Otimização via </a:t>
              </a:r>
              <a:r>
                <a:rPr lang="pt-BR" sz="1200" err="1">
                  <a:solidFill>
                    <a:srgbClr val="191919"/>
                  </a:solidFill>
                  <a:latin typeface="Arial"/>
                  <a:cs typeface="Arial"/>
                </a:rPr>
                <a:t>RandomizedSearchCV</a:t>
              </a:r>
              <a:r>
                <a:rPr lang="pt-BR" sz="1200">
                  <a:solidFill>
                    <a:srgbClr val="191919"/>
                  </a:solidFill>
                  <a:latin typeface="Arial"/>
                  <a:cs typeface="Arial"/>
                </a:rPr>
                <a:t>, com f1_macro como métrica principal para garantir performance equilibrada entre todos os trechos.</a:t>
              </a:r>
              <a:endParaRPr lang="en-US">
                <a:latin typeface="Arial"/>
                <a:ea typeface="Calibri"/>
                <a:cs typeface="Arial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81140" y="-3368743"/>
              <a:ext cx="3878562" cy="4364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253"/>
                </a:lnSpc>
              </a:pPr>
              <a:r>
                <a:rPr lang="pt-BR" sz="1700" b="1" spc="-51" noProof="0">
                  <a:solidFill>
                    <a:srgbClr val="191919"/>
                  </a:solidFill>
                  <a:latin typeface="Arial"/>
                  <a:cs typeface="Arial"/>
                  <a:sym typeface="Muli Bold Bold"/>
                </a:rPr>
                <a:t>Desenvolvimento do Modelo</a:t>
              </a:r>
              <a:endParaRPr lang="pt-BR" sz="1200" noProof="0">
                <a:latin typeface="Arial"/>
                <a:cs typeface="Arial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328520" y="1399776"/>
            <a:ext cx="3617758" cy="5120645"/>
            <a:chOff x="0" y="0"/>
            <a:chExt cx="1294522" cy="166733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94523" cy="1667338"/>
            </a:xfrm>
            <a:custGeom>
              <a:avLst/>
              <a:gdLst/>
              <a:ahLst/>
              <a:cxnLst/>
              <a:rect l="l" t="t" r="r" b="b"/>
              <a:pathLst>
                <a:path w="1294523" h="1667338">
                  <a:moveTo>
                    <a:pt x="1170062" y="1667338"/>
                  </a:moveTo>
                  <a:lnTo>
                    <a:pt x="124460" y="1667338"/>
                  </a:lnTo>
                  <a:cubicBezTo>
                    <a:pt x="55880" y="1667338"/>
                    <a:pt x="0" y="1611458"/>
                    <a:pt x="0" y="15428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70062" y="0"/>
                  </a:lnTo>
                  <a:cubicBezTo>
                    <a:pt x="1238642" y="0"/>
                    <a:pt x="1294523" y="55880"/>
                    <a:pt x="1294523" y="124460"/>
                  </a:cubicBezTo>
                  <a:lnTo>
                    <a:pt x="1294523" y="1542878"/>
                  </a:lnTo>
                  <a:cubicBezTo>
                    <a:pt x="1294523" y="1611458"/>
                    <a:pt x="1238642" y="1667338"/>
                    <a:pt x="1170062" y="166733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 sz="1200" noProof="0">
                <a:latin typeface="Arial"/>
                <a:cs typeface="Arial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448453" y="1504858"/>
            <a:ext cx="678133" cy="691741"/>
            <a:chOff x="0" y="0"/>
            <a:chExt cx="1111339" cy="1111339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A038F2"/>
              </a:solidFill>
            </p:spPr>
            <p:txBody>
              <a:bodyPr/>
              <a:lstStyle/>
              <a:p>
                <a:endParaRPr lang="pt-BR" sz="1200" noProof="0">
                  <a:latin typeface="Arial"/>
                  <a:cs typeface="Arial"/>
                </a:endParaR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46394" y="313946"/>
              <a:ext cx="618552" cy="3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pt-BR" sz="1466" b="1" spc="-43" noProof="0">
                  <a:solidFill>
                    <a:srgbClr val="4C38F2"/>
                  </a:solidFill>
                  <a:latin typeface="Arial"/>
                  <a:ea typeface="Muli Bold Bold"/>
                  <a:cs typeface="Arial"/>
                  <a:sym typeface="Muli Bold Bold"/>
                </a:rPr>
                <a:t>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677460" y="1638971"/>
            <a:ext cx="3098284" cy="4709316"/>
            <a:chOff x="-287803" y="-3609484"/>
            <a:chExt cx="5074270" cy="7588575"/>
          </a:xfrm>
        </p:grpSpPr>
        <p:sp>
          <p:nvSpPr>
            <p:cNvPr id="30" name="TextBox 30"/>
            <p:cNvSpPr txBox="1"/>
            <p:nvPr/>
          </p:nvSpPr>
          <p:spPr>
            <a:xfrm>
              <a:off x="-287803" y="-2396038"/>
              <a:ext cx="5074270" cy="63751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04800" indent="-304800">
                <a:lnSpc>
                  <a:spcPts val="242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pt-BR" sz="1100" b="1">
                  <a:solidFill>
                    <a:srgbClr val="191919"/>
                  </a:solidFill>
                  <a:latin typeface="Arial"/>
                  <a:cs typeface="Arial"/>
                </a:rPr>
                <a:t>Algoritmo:</a:t>
              </a:r>
              <a:r>
                <a:rPr lang="pt-BR" sz="1100">
                  <a:solidFill>
                    <a:srgbClr val="191919"/>
                  </a:solidFill>
                  <a:latin typeface="Arial"/>
                  <a:cs typeface="Arial"/>
                </a:rPr>
                <a:t> </a:t>
              </a:r>
              <a:r>
                <a:rPr lang="pt-BR" sz="1100" err="1">
                  <a:solidFill>
                    <a:srgbClr val="191919"/>
                  </a:solidFill>
                  <a:latin typeface="Arial"/>
                  <a:cs typeface="Arial"/>
                </a:rPr>
                <a:t>LightGBM</a:t>
              </a:r>
              <a:r>
                <a:rPr lang="pt-BR" sz="1100">
                  <a:solidFill>
                    <a:srgbClr val="191919"/>
                  </a:solidFill>
                  <a:latin typeface="Arial"/>
                  <a:cs typeface="Arial"/>
                </a:rPr>
                <a:t> para </a:t>
              </a:r>
              <a:r>
                <a:rPr lang="pt-BR" sz="1100" err="1">
                  <a:solidFill>
                    <a:srgbClr val="191919"/>
                  </a:solidFill>
                  <a:latin typeface="Arial"/>
                  <a:cs typeface="Arial"/>
                </a:rPr>
                <a:t>Multi-Classe</a:t>
              </a:r>
              <a:r>
                <a:rPr lang="pt-BR" sz="1100">
                  <a:solidFill>
                    <a:srgbClr val="191919"/>
                  </a:solidFill>
                  <a:latin typeface="Arial"/>
                  <a:cs typeface="Arial"/>
                </a:rPr>
                <a:t>, escolhido pela sua velocidade e performance superior em problemas com múltiplas categorias.</a:t>
              </a:r>
            </a:p>
            <a:p>
              <a:pPr marL="304800" indent="-304800">
                <a:lnSpc>
                  <a:spcPts val="242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pt-BR" sz="1100" b="1">
                  <a:solidFill>
                    <a:srgbClr val="191919"/>
                  </a:solidFill>
                  <a:latin typeface="Arial"/>
                  <a:cs typeface="Arial"/>
                </a:rPr>
                <a:t>Ferramentas de Validação: </a:t>
              </a:r>
              <a:r>
                <a:rPr lang="pt-BR" sz="1100">
                  <a:solidFill>
                    <a:srgbClr val="191919"/>
                  </a:solidFill>
                  <a:latin typeface="Arial"/>
                  <a:cs typeface="Arial"/>
                </a:rPr>
                <a:t>F1-Score (Macro </a:t>
              </a:r>
              <a:r>
                <a:rPr lang="pt-BR" sz="1100" err="1">
                  <a:solidFill>
                    <a:srgbClr val="191919"/>
                  </a:solidFill>
                  <a:latin typeface="Arial"/>
                  <a:cs typeface="Arial"/>
                </a:rPr>
                <a:t>Avg</a:t>
              </a:r>
              <a:r>
                <a:rPr lang="pt-BR" sz="1100">
                  <a:solidFill>
                    <a:srgbClr val="191919"/>
                  </a:solidFill>
                  <a:latin typeface="Arial"/>
                  <a:cs typeface="Arial"/>
                </a:rPr>
                <a:t>): Métrica chave para avaliar a performance média do modelo em todos os 10 trechos. Matriz de Confusão </a:t>
              </a:r>
              <a:r>
                <a:rPr lang="pt-BR" sz="1100" err="1">
                  <a:solidFill>
                    <a:srgbClr val="191919"/>
                  </a:solidFill>
                  <a:latin typeface="Arial"/>
                  <a:cs typeface="Arial"/>
                </a:rPr>
                <a:t>Multi-Classe</a:t>
              </a:r>
              <a:r>
                <a:rPr lang="pt-BR" sz="1100">
                  <a:solidFill>
                    <a:srgbClr val="191919"/>
                  </a:solidFill>
                  <a:latin typeface="Arial"/>
                  <a:cs typeface="Arial"/>
                </a:rPr>
                <a:t>: Ferramenta visual para identificar quais trechos o modelo está a confundir entre si.</a:t>
              </a:r>
            </a:p>
            <a:p>
              <a:pPr marL="304800" indent="-304800">
                <a:lnSpc>
                  <a:spcPts val="242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pt-BR" sz="1100" b="1">
                  <a:solidFill>
                    <a:srgbClr val="191919"/>
                  </a:solidFill>
                  <a:latin typeface="Arial"/>
                  <a:cs typeface="Arial"/>
                </a:rPr>
                <a:t>AUC-ROC (Ponderado):</a:t>
              </a:r>
              <a:r>
                <a:rPr lang="pt-BR" sz="1100">
                  <a:solidFill>
                    <a:srgbClr val="191919"/>
                  </a:solidFill>
                  <a:latin typeface="Arial"/>
                  <a:cs typeface="Arial"/>
                </a:rPr>
                <a:t> Para medir a capacidade geral de discriminação do modelo entre todas as classes.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44183" y="-3609484"/>
              <a:ext cx="3901282" cy="9245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253"/>
                </a:lnSpc>
              </a:pPr>
              <a:r>
                <a:rPr lang="pt-BR" sz="1700" b="1" spc="-51" noProof="0">
                  <a:solidFill>
                    <a:srgbClr val="191919"/>
                  </a:solidFill>
                  <a:latin typeface="Arial"/>
                  <a:cs typeface="Arial"/>
                </a:rPr>
                <a:t>Algoritmo e Ferramenta de </a:t>
              </a:r>
              <a:r>
                <a:rPr lang="pt-BR" sz="1700" b="1" spc="-51">
                  <a:solidFill>
                    <a:srgbClr val="191919"/>
                  </a:solidFill>
                  <a:latin typeface="Arial"/>
                  <a:cs typeface="Arial"/>
                </a:rPr>
                <a:t>V</a:t>
              </a:r>
              <a:r>
                <a:rPr lang="pt-BR" sz="1700" b="1" spc="-51" noProof="0">
                  <a:solidFill>
                    <a:srgbClr val="191919"/>
                  </a:solidFill>
                  <a:latin typeface="Arial"/>
                  <a:cs typeface="Arial"/>
                </a:rPr>
                <a:t>alidação</a:t>
              </a:r>
            </a:p>
          </p:txBody>
        </p:sp>
      </p:grpSp>
      <p:sp>
        <p:nvSpPr>
          <p:cNvPr id="33" name="Título 1">
            <a:extLst>
              <a:ext uri="{FF2B5EF4-FFF2-40B4-BE49-F238E27FC236}">
                <a16:creationId xmlns:a16="http://schemas.microsoft.com/office/drawing/2014/main" id="{857AA024-3936-477A-1DB8-6A28FFE498AD}"/>
              </a:ext>
            </a:extLst>
          </p:cNvPr>
          <p:cNvSpPr txBox="1">
            <a:spLocks/>
          </p:cNvSpPr>
          <p:nvPr/>
        </p:nvSpPr>
        <p:spPr>
          <a:xfrm>
            <a:off x="3091852" y="129286"/>
            <a:ext cx="10676575" cy="1008491"/>
          </a:xfrm>
          <a:prstGeom prst="rect">
            <a:avLst/>
          </a:prstGeom>
        </p:spPr>
        <p:txBody>
          <a:bodyPr lIns="60960" tIns="30480" rIns="60960" bIns="30480" anchor="t">
            <a:normAutofit/>
          </a:bodyPr>
          <a:lstStyle>
            <a:defPPr>
              <a:defRPr lang="pt-BR"/>
            </a:defPPr>
            <a:lvl1pPr marL="0" algn="l" defTabSz="13716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650">
                <a:solidFill>
                  <a:schemeClr val="bg1"/>
                </a:solidFill>
                <a:latin typeface="Arial"/>
                <a:ea typeface="+mn-lt"/>
                <a:cs typeface="Arial"/>
              </a:rPr>
              <a:t>Proposta de solução - Estrada à frente</a:t>
            </a:r>
            <a:endParaRPr lang="pt-BR" sz="2650" noProof="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r>
              <a:rPr lang="pt-BR" sz="2650">
                <a:solidFill>
                  <a:schemeClr val="bg1"/>
                </a:solidFill>
                <a:latin typeface="Arial"/>
                <a:ea typeface="Calibri"/>
                <a:cs typeface="Arial"/>
              </a:rPr>
              <a:t> Previsão do Próximo Trecho de Viagem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010491" y="867622"/>
            <a:ext cx="7150028" cy="501192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pt-BR" sz="1400" b="1">
                <a:latin typeface="Arial"/>
                <a:cs typeface="Arial"/>
              </a:rPr>
              <a:t>Usuários das plataformas ClickBus</a:t>
            </a:r>
          </a:p>
          <a:p>
            <a:pPr algn="just"/>
            <a:endParaRPr lang="pt-BR" sz="14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 algn="just">
              <a:buFontTx/>
              <a:buChar char="-"/>
            </a:pPr>
            <a:r>
              <a:rPr lang="pt-BR" sz="1400">
                <a:latin typeface="Arial"/>
                <a:cs typeface="Arial"/>
              </a:rPr>
              <a:t>Pessoas que utilizam transporte rodoviário (interestadual/intermunicipal);</a:t>
            </a:r>
          </a:p>
          <a:p>
            <a:pPr marL="285750" indent="-285750" algn="just">
              <a:buFontTx/>
              <a:buChar char="-"/>
            </a:pPr>
            <a:r>
              <a:rPr lang="pt-BR" sz="1400">
                <a:latin typeface="Arial"/>
                <a:cs typeface="Arial"/>
              </a:rPr>
              <a:t>Compram / consultam passagens pela internet;</a:t>
            </a:r>
          </a:p>
          <a:p>
            <a:pPr marL="285750" indent="-285750" algn="just">
              <a:buFontTx/>
              <a:buChar char="-"/>
            </a:pPr>
            <a:r>
              <a:rPr lang="pt-BR" sz="1400">
                <a:latin typeface="Arial"/>
                <a:cs typeface="Arial"/>
              </a:rPr>
              <a:t>Moradores de cidades pequenas, médias e grandes.</a:t>
            </a:r>
          </a:p>
          <a:p>
            <a:pPr marL="285750" indent="-285750" algn="just">
              <a:buFontTx/>
              <a:buChar char="-"/>
            </a:pPr>
            <a:endParaRPr lang="pt-BR" sz="1400">
              <a:solidFill>
                <a:schemeClr val="tx1"/>
              </a:solidFill>
              <a:latin typeface="Arial"/>
              <a:cs typeface="Arial"/>
            </a:endParaRPr>
          </a:p>
          <a:p>
            <a:pPr algn="just"/>
            <a:r>
              <a:rPr lang="pt-BR" sz="1400" b="1">
                <a:latin typeface="Arial"/>
                <a:cs typeface="Arial"/>
              </a:rPr>
              <a:t>Comportamento e Rotina</a:t>
            </a:r>
          </a:p>
          <a:p>
            <a:pPr algn="just"/>
            <a:endParaRPr lang="pt-BR" sz="14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 algn="just">
              <a:buFontTx/>
              <a:buChar char="-"/>
            </a:pPr>
            <a:r>
              <a:rPr lang="pt-BR" sz="1400">
                <a:latin typeface="Arial"/>
                <a:cs typeface="Arial"/>
              </a:rPr>
              <a:t>Estudam, trabalham, viajam a lazer ou negócios;</a:t>
            </a:r>
          </a:p>
          <a:p>
            <a:pPr marL="285750" indent="-285750" algn="just">
              <a:buFontTx/>
              <a:buChar char="-"/>
            </a:pPr>
            <a:r>
              <a:rPr lang="pt-BR" sz="1400">
                <a:latin typeface="Arial"/>
                <a:cs typeface="Arial"/>
              </a:rPr>
              <a:t>Pesquisam online: preços, horários e rotas;</a:t>
            </a:r>
          </a:p>
          <a:p>
            <a:pPr marL="285750" indent="-285750" algn="just">
              <a:buFontTx/>
              <a:buChar char="-"/>
            </a:pPr>
            <a:r>
              <a:rPr lang="pt-BR" sz="1400">
                <a:latin typeface="Arial"/>
                <a:cs typeface="Arial"/>
              </a:rPr>
              <a:t>Valorizam praticidade, ofertas e segurança.</a:t>
            </a:r>
          </a:p>
          <a:p>
            <a:pPr marL="285750" indent="-285750" algn="just">
              <a:buFontTx/>
              <a:buChar char="-"/>
            </a:pPr>
            <a:endParaRPr lang="pt-BR" sz="1400">
              <a:solidFill>
                <a:schemeClr val="tx1"/>
              </a:solidFill>
              <a:latin typeface="Arial"/>
              <a:cs typeface="Arial"/>
            </a:endParaRPr>
          </a:p>
          <a:p>
            <a:pPr algn="just"/>
            <a:r>
              <a:rPr lang="pt-BR" sz="1400" b="1">
                <a:latin typeface="Arial"/>
                <a:cs typeface="Arial"/>
              </a:rPr>
              <a:t>Dificuldades Encontradas</a:t>
            </a:r>
          </a:p>
          <a:p>
            <a:pPr algn="just"/>
            <a:endParaRPr lang="pt-BR" sz="14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 algn="just">
              <a:buFontTx/>
              <a:buChar char="-"/>
            </a:pPr>
            <a:r>
              <a:rPr lang="pt-BR" sz="1400">
                <a:latin typeface="Arial"/>
                <a:cs typeface="Arial"/>
              </a:rPr>
              <a:t>Dificuldade para encontrar melhores horários e rotas;</a:t>
            </a:r>
          </a:p>
          <a:p>
            <a:pPr marL="285750" indent="-285750" algn="just">
              <a:buFontTx/>
              <a:buChar char="-"/>
            </a:pPr>
            <a:r>
              <a:rPr lang="pt-BR" sz="1400">
                <a:latin typeface="Arial"/>
                <a:cs typeface="Arial"/>
              </a:rPr>
              <a:t>Incerteza sobre preços e disponibilidade;</a:t>
            </a:r>
          </a:p>
          <a:p>
            <a:pPr marL="285750" indent="-285750" algn="just">
              <a:buFontTx/>
              <a:buChar char="-"/>
            </a:pPr>
            <a:r>
              <a:rPr lang="pt-BR" sz="1400">
                <a:latin typeface="Arial"/>
                <a:cs typeface="Arial"/>
              </a:rPr>
              <a:t>Falta de recomendações personalizadas.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9D50AAD-0DCC-3B13-46E2-FF733A91FBD5}"/>
              </a:ext>
            </a:extLst>
          </p:cNvPr>
          <p:cNvSpPr/>
          <p:nvPr/>
        </p:nvSpPr>
        <p:spPr>
          <a:xfrm>
            <a:off x="-383374" y="2802514"/>
            <a:ext cx="3975660" cy="827564"/>
          </a:xfrm>
          <a:prstGeom prst="round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>
              <a:latin typeface="Arial"/>
              <a:cs typeface="Arial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7CFEA92-4617-4D26-9650-A27025347BFD}"/>
              </a:ext>
            </a:extLst>
          </p:cNvPr>
          <p:cNvSpPr txBox="1">
            <a:spLocks/>
          </p:cNvSpPr>
          <p:nvPr/>
        </p:nvSpPr>
        <p:spPr>
          <a:xfrm>
            <a:off x="717755" y="2805013"/>
            <a:ext cx="2990645" cy="826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000" b="1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Solução proposta : público-alvo</a:t>
            </a:r>
          </a:p>
        </p:txBody>
      </p:sp>
      <p:sp>
        <p:nvSpPr>
          <p:cNvPr id="4" name="Círculo: Vazio 3">
            <a:extLst>
              <a:ext uri="{FF2B5EF4-FFF2-40B4-BE49-F238E27FC236}">
                <a16:creationId xmlns:a16="http://schemas.microsoft.com/office/drawing/2014/main" id="{F2D9B302-CACD-614E-6115-80A6953A622A}"/>
              </a:ext>
            </a:extLst>
          </p:cNvPr>
          <p:cNvSpPr/>
          <p:nvPr/>
        </p:nvSpPr>
        <p:spPr>
          <a:xfrm>
            <a:off x="10287254" y="6716626"/>
            <a:ext cx="1871369" cy="1871369"/>
          </a:xfrm>
          <a:prstGeom prst="donu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írculo: Vazio 5">
            <a:extLst>
              <a:ext uri="{FF2B5EF4-FFF2-40B4-BE49-F238E27FC236}">
                <a16:creationId xmlns:a16="http://schemas.microsoft.com/office/drawing/2014/main" id="{64614095-7169-A6D8-025F-552854F4AA0C}"/>
              </a:ext>
            </a:extLst>
          </p:cNvPr>
          <p:cNvSpPr/>
          <p:nvPr/>
        </p:nvSpPr>
        <p:spPr>
          <a:xfrm>
            <a:off x="11498943" y="6530799"/>
            <a:ext cx="1638679" cy="1638679"/>
          </a:xfrm>
          <a:prstGeom prst="donu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Círculo: Vazio 7">
            <a:extLst>
              <a:ext uri="{FF2B5EF4-FFF2-40B4-BE49-F238E27FC236}">
                <a16:creationId xmlns:a16="http://schemas.microsoft.com/office/drawing/2014/main" id="{0EE4602C-AD71-6177-A725-D7FA7924D2F0}"/>
              </a:ext>
            </a:extLst>
          </p:cNvPr>
          <p:cNvSpPr/>
          <p:nvPr/>
        </p:nvSpPr>
        <p:spPr>
          <a:xfrm>
            <a:off x="542925" y="-1053028"/>
            <a:ext cx="1392010" cy="1392010"/>
          </a:xfrm>
          <a:prstGeom prst="donu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9FE5802-7535-CCEB-C897-8CB2DAAEC3A8}"/>
              </a:ext>
            </a:extLst>
          </p:cNvPr>
          <p:cNvSpPr/>
          <p:nvPr/>
        </p:nvSpPr>
        <p:spPr>
          <a:xfrm>
            <a:off x="10394968" y="-603685"/>
            <a:ext cx="4356750" cy="820057"/>
          </a:xfrm>
          <a:prstGeom prst="round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605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101600"/>
            <a:ext cx="10092584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pt-BR" sz="4800" b="1">
                <a:solidFill>
                  <a:srgbClr val="A528FF"/>
                </a:solidFill>
                <a:latin typeface="Arial"/>
                <a:cs typeface="Arial"/>
                <a:sym typeface="Aileron Heavy"/>
              </a:rPr>
              <a:t>Impactos da solução proposta</a:t>
            </a:r>
            <a:endParaRPr lang="pt-BR">
              <a:latin typeface="Arial"/>
              <a:cs typeface="Arial"/>
            </a:endParaRPr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22EBE745-E2A3-20A0-AEC7-049D05153BC9}"/>
              </a:ext>
            </a:extLst>
          </p:cNvPr>
          <p:cNvGrpSpPr/>
          <p:nvPr/>
        </p:nvGrpSpPr>
        <p:grpSpPr>
          <a:xfrm>
            <a:off x="11607800" y="0"/>
            <a:ext cx="632886" cy="6862127"/>
            <a:chOff x="0" y="0"/>
            <a:chExt cx="1836694" cy="2783840"/>
          </a:xfrm>
          <a:solidFill>
            <a:srgbClr val="A528FF"/>
          </a:solidFill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0E2296C8-6F2C-89E5-EA3A-7AD7DD648157}"/>
                </a:ext>
              </a:extLst>
            </p:cNvPr>
            <p:cNvSpPr/>
            <p:nvPr/>
          </p:nvSpPr>
          <p:spPr>
            <a:xfrm>
              <a:off x="0" y="0"/>
              <a:ext cx="1836694" cy="2783840"/>
            </a:xfrm>
            <a:prstGeom prst="rect">
              <a:avLst/>
            </a:prstGeom>
            <a:grpFill/>
          </p:spPr>
          <p:txBody>
            <a:bodyPr/>
            <a:lstStyle/>
            <a:p>
              <a:endParaRPr lang="pt-BR" sz="1200" noProof="0">
                <a:solidFill>
                  <a:srgbClr val="8C4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41068" y="1657133"/>
            <a:ext cx="10880465" cy="3998980"/>
            <a:chOff x="-475730" y="-1257479"/>
            <a:chExt cx="21760930" cy="799795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5174337"/>
              <a:ext cx="10820400" cy="59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00"/>
                </a:lnSpc>
              </a:pPr>
              <a:endParaRPr lang="pt-BR" sz="1650" noProof="0">
                <a:solidFill>
                  <a:srgbClr val="53018B"/>
                </a:solidFill>
                <a:latin typeface="Arial"/>
                <a:ea typeface="+mn-lt"/>
                <a:cs typeface="Arial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004802"/>
              <a:ext cx="10820400" cy="1100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pt-BR" sz="1650" noProof="0">
                <a:solidFill>
                  <a:srgbClr val="53018B"/>
                </a:solidFill>
                <a:latin typeface="Arial"/>
                <a:ea typeface="Calibri"/>
                <a:cs typeface="Arial"/>
              </a:endParaRPr>
            </a:p>
            <a:p>
              <a:pPr>
                <a:lnSpc>
                  <a:spcPts val="2500"/>
                </a:lnSpc>
              </a:pPr>
              <a:endParaRPr lang="pt-BR" sz="1667" noProof="0">
                <a:solidFill>
                  <a:srgbClr val="53018B"/>
                </a:solidFill>
                <a:latin typeface="Arial"/>
                <a:ea typeface="Roboto"/>
                <a:cs typeface="Arial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35267"/>
              <a:ext cx="10820400" cy="146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pt-BR" sz="1650" noProof="0">
                <a:solidFill>
                  <a:srgbClr val="53018B"/>
                </a:solidFill>
                <a:latin typeface="Arial"/>
                <a:ea typeface="+mn-lt"/>
                <a:cs typeface="Arial"/>
              </a:endParaRPr>
            </a:p>
            <a:p>
              <a:endParaRPr lang="pt-BR" sz="1200" noProof="0">
                <a:latin typeface="Arial"/>
                <a:cs typeface="Arial"/>
                <a:sym typeface="Roboto"/>
              </a:endParaRPr>
            </a:p>
            <a:p>
              <a:pPr>
                <a:lnSpc>
                  <a:spcPts val="2500"/>
                </a:lnSpc>
              </a:pPr>
              <a:endParaRPr lang="pt-BR" sz="1667" noProof="0">
                <a:solidFill>
                  <a:srgbClr val="53018B"/>
                </a:solidFill>
                <a:latin typeface="Arial"/>
                <a:ea typeface="Roboto"/>
                <a:cs typeface="Arial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329545"/>
              <a:ext cx="21285200" cy="6966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endParaRPr lang="pt-BR" sz="2300" b="1" noProof="0">
                <a:solidFill>
                  <a:srgbClr val="53018B"/>
                </a:solidFill>
                <a:latin typeface="Arial"/>
                <a:cs typeface="Arial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475730" y="-1257479"/>
              <a:ext cx="20185170" cy="79979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2800"/>
                </a:lnSpc>
                <a:buFontTx/>
                <a:buAutoNum type="arabicPeriod"/>
              </a:pPr>
              <a:r>
                <a:rPr lang="pt-BR" sz="2300" b="1">
                  <a:solidFill>
                    <a:srgbClr val="53018B"/>
                  </a:solidFill>
                  <a:latin typeface="Arial"/>
                  <a:cs typeface="Arial"/>
                </a:rPr>
                <a:t>Recomendações altamente personalizadas:</a:t>
              </a:r>
              <a:endParaRPr lang="pt-BR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endParaRPr>
            </a:p>
            <a:p>
              <a:pPr marL="914400" lvl="1" indent="-457200">
                <a:lnSpc>
                  <a:spcPts val="2800"/>
                </a:lnSpc>
                <a:buFont typeface="Courier New"/>
                <a:buChar char="o"/>
              </a:pPr>
              <a:r>
                <a:rPr lang="pt-BR" sz="2300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Identificação de feriados nacionais e sazonalidades, com ofertas proativas.</a:t>
              </a:r>
            </a:p>
            <a:p>
              <a:pPr marL="457200" indent="-457200">
                <a:lnSpc>
                  <a:spcPts val="2800"/>
                </a:lnSpc>
                <a:buAutoNum type="arabicPeriod"/>
              </a:pPr>
              <a:r>
                <a:rPr lang="pt-BR" sz="2300" b="1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Tomada de Decisão Estratégica Baseada em Dados:</a:t>
              </a:r>
            </a:p>
            <a:p>
              <a:pPr marL="914400" lvl="1" indent="-457200">
                <a:lnSpc>
                  <a:spcPts val="2800"/>
                </a:lnSpc>
                <a:buFont typeface="Courier New"/>
                <a:buChar char="o"/>
              </a:pPr>
              <a:r>
                <a:rPr lang="pt-BR" sz="2300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Recomendações estratégicas automáticas;</a:t>
              </a:r>
            </a:p>
            <a:p>
              <a:pPr marL="914400" lvl="1" indent="-457200">
                <a:lnSpc>
                  <a:spcPts val="2800"/>
                </a:lnSpc>
                <a:buFont typeface="Courier New"/>
                <a:buChar char="o"/>
              </a:pPr>
              <a:r>
                <a:rPr lang="pt-BR" sz="2300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Insights claros e quantificáveis, permitindo estratégicas mais eficazes e reativas às mudanças.</a:t>
              </a:r>
            </a:p>
            <a:p>
              <a:pPr>
                <a:lnSpc>
                  <a:spcPts val="2800"/>
                </a:lnSpc>
              </a:pPr>
              <a:r>
                <a:rPr lang="pt-BR" sz="2800" b="1">
                  <a:solidFill>
                    <a:srgbClr val="53018B"/>
                  </a:solidFill>
                  <a:latin typeface="Arial"/>
                  <a:ea typeface="Calibri"/>
                  <a:cs typeface="Calibri"/>
                </a:rPr>
                <a:t>  Para os clientes:</a:t>
              </a:r>
              <a:endParaRPr lang="pt-BR" sz="2800">
                <a:latin typeface="Arial"/>
                <a:ea typeface="Calibri"/>
                <a:cs typeface="Calibri"/>
              </a:endParaRPr>
            </a:p>
            <a:p>
              <a:pPr marL="457200" indent="-457200">
                <a:lnSpc>
                  <a:spcPts val="2800"/>
                </a:lnSpc>
                <a:buAutoNum type="arabicPeriod"/>
              </a:pPr>
              <a:endParaRPr lang="pt-BR" sz="2300" b="1">
                <a:solidFill>
                  <a:srgbClr val="53018B"/>
                </a:solidFill>
                <a:latin typeface="Arial"/>
                <a:ea typeface="Calibri" panose="020F0502020204030204"/>
                <a:cs typeface="Calibri" panose="020F0502020204030204"/>
              </a:endParaRPr>
            </a:p>
            <a:p>
              <a:pPr marL="914400" lvl="1" indent="-457200">
                <a:lnSpc>
                  <a:spcPts val="2800"/>
                </a:lnSpc>
                <a:buFont typeface="Courier New"/>
                <a:buChar char="o"/>
              </a:pPr>
              <a:endParaRPr lang="pt-BR" sz="2300" b="1">
                <a:solidFill>
                  <a:srgbClr val="53018B"/>
                </a:solidFill>
                <a:latin typeface="Arial"/>
                <a:ea typeface="Calibri" panose="020F0502020204030204"/>
                <a:cs typeface="Calibri" panose="020F0502020204030204"/>
              </a:endParaRPr>
            </a:p>
            <a:p>
              <a:pPr marL="914400" lvl="1" indent="-457200">
                <a:lnSpc>
                  <a:spcPts val="2800"/>
                </a:lnSpc>
                <a:buFont typeface="Courier New"/>
                <a:buChar char="o"/>
              </a:pPr>
              <a:endParaRPr lang="pt-BR" sz="2300" b="1">
                <a:solidFill>
                  <a:srgbClr val="53018B"/>
                </a:solidFill>
                <a:latin typeface="Arial"/>
                <a:ea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6780884" y="5668796"/>
            <a:ext cx="1267937" cy="1179182"/>
          </a:xfrm>
          <a:custGeom>
            <a:avLst/>
            <a:gdLst/>
            <a:ahLst/>
            <a:cxnLst/>
            <a:rect l="l" t="t" r="r" b="b"/>
            <a:pathLst>
              <a:path w="1901906" h="1768773">
                <a:moveTo>
                  <a:pt x="0" y="0"/>
                </a:moveTo>
                <a:lnTo>
                  <a:pt x="1901906" y="0"/>
                </a:lnTo>
                <a:lnTo>
                  <a:pt x="1901906" y="1768773"/>
                </a:lnTo>
                <a:lnTo>
                  <a:pt x="0" y="1768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 noProof="0">
              <a:latin typeface="Arial"/>
              <a:cs typeface="Arial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867577" y="97962"/>
            <a:ext cx="1267937" cy="1179182"/>
          </a:xfrm>
          <a:custGeom>
            <a:avLst/>
            <a:gdLst/>
            <a:ahLst/>
            <a:cxnLst/>
            <a:rect l="l" t="t" r="r" b="b"/>
            <a:pathLst>
              <a:path w="1901906" h="1768773">
                <a:moveTo>
                  <a:pt x="0" y="0"/>
                </a:moveTo>
                <a:lnTo>
                  <a:pt x="1901906" y="0"/>
                </a:lnTo>
                <a:lnTo>
                  <a:pt x="1901906" y="1768772"/>
                </a:lnTo>
                <a:lnTo>
                  <a:pt x="0" y="1768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 noProof="0">
              <a:latin typeface="Arial"/>
              <a:cs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7227808-386D-9F40-14FB-47E5B4EF9497}"/>
              </a:ext>
            </a:extLst>
          </p:cNvPr>
          <p:cNvSpPr txBox="1"/>
          <p:nvPr/>
        </p:nvSpPr>
        <p:spPr>
          <a:xfrm>
            <a:off x="584200" y="1143639"/>
            <a:ext cx="30056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b="1">
                <a:solidFill>
                  <a:srgbClr val="53018B"/>
                </a:solidFill>
                <a:latin typeface="Arial"/>
                <a:ea typeface="Calibri"/>
                <a:cs typeface="Calibri"/>
              </a:rPr>
              <a:t>Para a empresa:</a:t>
            </a:r>
            <a:endParaRPr lang="pt-BR" sz="2800">
              <a:latin typeface="Arial"/>
              <a:ea typeface="Calibri"/>
              <a:cs typeface="Calibri"/>
            </a:endParaRPr>
          </a:p>
        </p:txBody>
      </p:sp>
      <p:grpSp>
        <p:nvGrpSpPr>
          <p:cNvPr id="21" name="Group 8">
            <a:extLst>
              <a:ext uri="{FF2B5EF4-FFF2-40B4-BE49-F238E27FC236}">
                <a16:creationId xmlns:a16="http://schemas.microsoft.com/office/drawing/2014/main" id="{14682BF2-2F96-617E-C250-F4EB75D22BF2}"/>
              </a:ext>
            </a:extLst>
          </p:cNvPr>
          <p:cNvGrpSpPr/>
          <p:nvPr/>
        </p:nvGrpSpPr>
        <p:grpSpPr>
          <a:xfrm>
            <a:off x="547777" y="4541071"/>
            <a:ext cx="10721356" cy="3209020"/>
            <a:chOff x="-157512" y="-9525"/>
            <a:chExt cx="21442712" cy="6418038"/>
          </a:xfrm>
        </p:grpSpPr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CB0BF11C-13A9-4DE0-BAC2-7D9E46D2D451}"/>
                </a:ext>
              </a:extLst>
            </p:cNvPr>
            <p:cNvSpPr txBox="1"/>
            <p:nvPr/>
          </p:nvSpPr>
          <p:spPr>
            <a:xfrm>
              <a:off x="0" y="5174337"/>
              <a:ext cx="10820400" cy="59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00"/>
                </a:lnSpc>
              </a:pPr>
              <a:endParaRPr lang="pt-BR" sz="1650" noProof="0">
                <a:solidFill>
                  <a:srgbClr val="53018B"/>
                </a:solidFill>
                <a:latin typeface="Arial"/>
                <a:ea typeface="+mn-lt"/>
                <a:cs typeface="Arial"/>
              </a:endParaRPr>
            </a:p>
          </p:txBody>
        </p:sp>
        <p:sp>
          <p:nvSpPr>
            <p:cNvPr id="5" name="TextBox 12">
              <a:extLst>
                <a:ext uri="{FF2B5EF4-FFF2-40B4-BE49-F238E27FC236}">
                  <a16:creationId xmlns:a16="http://schemas.microsoft.com/office/drawing/2014/main" id="{974D6D62-57B3-7531-10EE-166723F93CE9}"/>
                </a:ext>
              </a:extLst>
            </p:cNvPr>
            <p:cNvSpPr txBox="1"/>
            <p:nvPr/>
          </p:nvSpPr>
          <p:spPr>
            <a:xfrm>
              <a:off x="0" y="3004802"/>
              <a:ext cx="10820400" cy="1100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pt-BR" sz="1650" noProof="0">
                <a:solidFill>
                  <a:srgbClr val="53018B"/>
                </a:solidFill>
                <a:latin typeface="Arial"/>
                <a:ea typeface="Calibri"/>
                <a:cs typeface="Arial"/>
              </a:endParaRPr>
            </a:p>
            <a:p>
              <a:pPr>
                <a:lnSpc>
                  <a:spcPts val="2500"/>
                </a:lnSpc>
              </a:pPr>
              <a:endParaRPr lang="pt-BR" sz="1667" noProof="0">
                <a:solidFill>
                  <a:srgbClr val="53018B"/>
                </a:solidFill>
                <a:latin typeface="Arial"/>
                <a:ea typeface="Roboto"/>
                <a:cs typeface="Arial"/>
              </a:endParaRPr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C3E7F6CE-91D8-3011-D59C-B49C438270F7}"/>
                </a:ext>
              </a:extLst>
            </p:cNvPr>
            <p:cNvSpPr txBox="1"/>
            <p:nvPr/>
          </p:nvSpPr>
          <p:spPr>
            <a:xfrm>
              <a:off x="0" y="835267"/>
              <a:ext cx="10820400" cy="146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pt-BR" sz="1650" noProof="0">
                <a:solidFill>
                  <a:srgbClr val="53018B"/>
                </a:solidFill>
                <a:latin typeface="Arial"/>
                <a:ea typeface="+mn-lt"/>
                <a:cs typeface="Arial"/>
              </a:endParaRPr>
            </a:p>
            <a:p>
              <a:endParaRPr lang="pt-BR" sz="1200" noProof="0">
                <a:latin typeface="Arial"/>
                <a:cs typeface="Arial"/>
                <a:sym typeface="Roboto"/>
              </a:endParaRPr>
            </a:p>
            <a:p>
              <a:pPr>
                <a:lnSpc>
                  <a:spcPts val="2500"/>
                </a:lnSpc>
              </a:pPr>
              <a:endParaRPr lang="pt-BR" sz="1667" noProof="0">
                <a:solidFill>
                  <a:srgbClr val="53018B"/>
                </a:solidFill>
                <a:latin typeface="Arial"/>
                <a:ea typeface="Roboto"/>
                <a:cs typeface="Arial"/>
              </a:endParaRPr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E26CC99E-91B7-7A52-9752-1D88DA6EFB0F}"/>
                </a:ext>
              </a:extLst>
            </p:cNvPr>
            <p:cNvSpPr txBox="1"/>
            <p:nvPr/>
          </p:nvSpPr>
          <p:spPr>
            <a:xfrm>
              <a:off x="0" y="4329545"/>
              <a:ext cx="21285200" cy="6966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endParaRPr lang="pt-BR" sz="2300" b="1" noProof="0">
                <a:solidFill>
                  <a:srgbClr val="53018B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486BED58-F71B-B4A0-BEF5-B235DE794864}"/>
                </a:ext>
              </a:extLst>
            </p:cNvPr>
            <p:cNvSpPr txBox="1"/>
            <p:nvPr/>
          </p:nvSpPr>
          <p:spPr>
            <a:xfrm>
              <a:off x="-157512" y="-9525"/>
              <a:ext cx="20185172" cy="64180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2800"/>
                </a:lnSpc>
                <a:buFontTx/>
                <a:buAutoNum type="arabicPeriod"/>
              </a:pPr>
              <a:r>
                <a:rPr lang="pt-BR" sz="2300" b="1">
                  <a:solidFill>
                    <a:srgbClr val="53018B"/>
                  </a:solidFill>
                  <a:latin typeface="Arial"/>
                  <a:cs typeface="Arial"/>
                </a:rPr>
                <a:t>Experiência mais relevante e personalizada:</a:t>
              </a:r>
              <a:endParaRPr lang="pt-BR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endParaRPr>
            </a:p>
            <a:p>
              <a:pPr marL="914400" lvl="1" indent="-457200">
                <a:lnSpc>
                  <a:spcPts val="2800"/>
                </a:lnSpc>
                <a:buFont typeface="Courier New"/>
                <a:buChar char="o"/>
              </a:pPr>
              <a:r>
                <a:rPr lang="pt-BR" sz="2300">
                  <a:solidFill>
                    <a:srgbClr val="53018B"/>
                  </a:solidFill>
                  <a:latin typeface="Arial"/>
                  <a:cs typeface="Arial"/>
                </a:rPr>
                <a:t>Ofertas e recomendações, além de destinos turísticos sazonais ou incentivos para experimentar novas rotas (por </a:t>
              </a:r>
              <a:r>
                <a:rPr lang="pt-BR" sz="2300" i="1">
                  <a:solidFill>
                    <a:srgbClr val="53018B"/>
                  </a:solidFill>
                  <a:latin typeface="Arial"/>
                  <a:cs typeface="Arial"/>
                </a:rPr>
                <a:t>cluster</a:t>
              </a:r>
              <a:r>
                <a:rPr lang="pt-BR" sz="2300">
                  <a:solidFill>
                    <a:srgbClr val="53018B"/>
                  </a:solidFill>
                  <a:latin typeface="Arial"/>
                  <a:cs typeface="Arial"/>
                </a:rPr>
                <a:t>, por exemplo).</a:t>
              </a:r>
            </a:p>
            <a:p>
              <a:pPr marL="457200" indent="-457200">
                <a:lnSpc>
                  <a:spcPts val="2800"/>
                </a:lnSpc>
                <a:buFontTx/>
                <a:buAutoNum type="arabicPeriod"/>
              </a:pPr>
              <a:r>
                <a:rPr lang="pt-BR" sz="2300" b="1">
                  <a:solidFill>
                    <a:srgbClr val="53018B"/>
                  </a:solidFill>
                  <a:latin typeface="Arial"/>
                  <a:ea typeface="Calibri"/>
                  <a:cs typeface="Calibri"/>
                </a:rPr>
                <a:t>Economia de tempo e dinheiro:</a:t>
              </a:r>
              <a:endParaRPr lang="pt-BR">
                <a:latin typeface="Arial"/>
                <a:cs typeface="Arial"/>
              </a:endParaRPr>
            </a:p>
            <a:p>
              <a:pPr marL="914400" lvl="1" indent="-457200">
                <a:lnSpc>
                  <a:spcPts val="2800"/>
                </a:lnSpc>
                <a:buFont typeface="Courier New"/>
                <a:buChar char="o"/>
              </a:pPr>
              <a:r>
                <a:rPr lang="pt-BR" sz="2300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Encontrar melhores preços que se encaixem em seus padrões de viagem.</a:t>
              </a:r>
            </a:p>
            <a:p>
              <a:pPr marL="457200" indent="-457200">
                <a:lnSpc>
                  <a:spcPts val="2800"/>
                </a:lnSpc>
                <a:buFontTx/>
                <a:buAutoNum type="arabicPeriod"/>
              </a:pPr>
              <a:endParaRPr lang="pt-BR" sz="2300" b="1">
                <a:solidFill>
                  <a:srgbClr val="53018B"/>
                </a:solidFill>
                <a:latin typeface="Arial"/>
                <a:ea typeface="Calibri" panose="020F0502020204030204"/>
                <a:cs typeface="Calibri" panose="020F0502020204030204"/>
              </a:endParaRPr>
            </a:p>
            <a:p>
              <a:pPr marL="914400" lvl="1" indent="-457200">
                <a:lnSpc>
                  <a:spcPts val="2800"/>
                </a:lnSpc>
                <a:buFont typeface="Courier New"/>
                <a:buChar char="o"/>
              </a:pPr>
              <a:endParaRPr lang="pt-BR" sz="2300" b="1">
                <a:solidFill>
                  <a:srgbClr val="53018B"/>
                </a:solidFill>
                <a:latin typeface="Arial"/>
                <a:ea typeface="Calibri" panose="020F0502020204030204"/>
                <a:cs typeface="Calibri" panose="020F0502020204030204"/>
              </a:endParaRPr>
            </a:p>
            <a:p>
              <a:pPr marL="914400" lvl="1" indent="-457200">
                <a:lnSpc>
                  <a:spcPts val="2800"/>
                </a:lnSpc>
                <a:buFont typeface="Courier New"/>
                <a:buChar char="o"/>
              </a:pPr>
              <a:endParaRPr lang="pt-BR" sz="2300" b="1">
                <a:solidFill>
                  <a:srgbClr val="53018B"/>
                </a:solidFill>
                <a:latin typeface="Arial"/>
                <a:ea typeface="Calibri" panose="020F0502020204030204"/>
                <a:cs typeface="Calibri" panose="020F0502020204030204"/>
              </a:endParaRPr>
            </a:p>
          </p:txBody>
        </p:sp>
      </p:grp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8FAFB87-7E7D-E81A-025F-D819206EA348}"/>
              </a:ext>
            </a:extLst>
          </p:cNvPr>
          <p:cNvCxnSpPr/>
          <p:nvPr/>
        </p:nvCxnSpPr>
        <p:spPr>
          <a:xfrm>
            <a:off x="584200" y="1074162"/>
            <a:ext cx="6345767" cy="0"/>
          </a:xfrm>
          <a:prstGeom prst="line">
            <a:avLst/>
          </a:prstGeom>
          <a:ln>
            <a:solidFill>
              <a:srgbClr val="8C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B1B470-FC44-E469-3FA7-2B074ED59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D5939C5-7BD1-5101-72FF-7C3CE501C5C4}"/>
              </a:ext>
            </a:extLst>
          </p:cNvPr>
          <p:cNvSpPr txBox="1"/>
          <p:nvPr/>
        </p:nvSpPr>
        <p:spPr>
          <a:xfrm>
            <a:off x="695324" y="-24435"/>
            <a:ext cx="11440189" cy="810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pt-BR" sz="3600" b="1">
                <a:solidFill>
                  <a:srgbClr val="A528FF"/>
                </a:solidFill>
                <a:latin typeface="Arial"/>
                <a:cs typeface="Arial"/>
                <a:sym typeface="Aileron Heavy"/>
              </a:rPr>
              <a:t>Benefícios esperados com a solução proposta</a:t>
            </a:r>
            <a:endParaRPr lang="pt-BR" sz="3600">
              <a:latin typeface="Arial"/>
              <a:cs typeface="Arial"/>
            </a:endParaRPr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56966C11-6B06-20CA-7096-56E2DC57A3B0}"/>
              </a:ext>
            </a:extLst>
          </p:cNvPr>
          <p:cNvGrpSpPr/>
          <p:nvPr/>
        </p:nvGrpSpPr>
        <p:grpSpPr>
          <a:xfrm>
            <a:off x="12135515" y="-4126"/>
            <a:ext cx="131999" cy="6862127"/>
            <a:chOff x="1582387" y="-456"/>
            <a:chExt cx="162944" cy="2783840"/>
          </a:xfrm>
          <a:solidFill>
            <a:srgbClr val="A528FF"/>
          </a:solidFill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376CED12-C1D8-203A-19BB-1F204B208419}"/>
                </a:ext>
              </a:extLst>
            </p:cNvPr>
            <p:cNvSpPr/>
            <p:nvPr/>
          </p:nvSpPr>
          <p:spPr>
            <a:xfrm>
              <a:off x="1582387" y="-456"/>
              <a:ext cx="162944" cy="2783840"/>
            </a:xfrm>
            <a:prstGeom prst="rect">
              <a:avLst/>
            </a:prstGeom>
            <a:grpFill/>
          </p:spPr>
          <p:txBody>
            <a:bodyPr/>
            <a:lstStyle/>
            <a:p>
              <a:endParaRPr lang="pt-BR" sz="1200" noProof="0">
                <a:solidFill>
                  <a:srgbClr val="8C4FFF"/>
                </a:solidFill>
              </a:endParaRP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B4A33B6-C429-81E6-243F-B9CE2B6C8D90}"/>
              </a:ext>
            </a:extLst>
          </p:cNvPr>
          <p:cNvGrpSpPr/>
          <p:nvPr/>
        </p:nvGrpSpPr>
        <p:grpSpPr>
          <a:xfrm>
            <a:off x="211667" y="526933"/>
            <a:ext cx="12403666" cy="8380371"/>
            <a:chOff x="-3522132" y="835267"/>
            <a:chExt cx="24807332" cy="16760735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DD266B4-0674-0F7F-FE54-D27AF19F2BB8}"/>
                </a:ext>
              </a:extLst>
            </p:cNvPr>
            <p:cNvSpPr txBox="1"/>
            <p:nvPr/>
          </p:nvSpPr>
          <p:spPr>
            <a:xfrm>
              <a:off x="0" y="5174337"/>
              <a:ext cx="10820400" cy="59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00"/>
                </a:lnSpc>
              </a:pPr>
              <a:endParaRPr lang="pt-BR" sz="1650" noProof="0">
                <a:solidFill>
                  <a:srgbClr val="53018B"/>
                </a:solidFill>
                <a:ea typeface="+mn-lt"/>
                <a:cs typeface="+mn-lt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39DE529-56C5-391A-8C8D-59A21660C0CD}"/>
                </a:ext>
              </a:extLst>
            </p:cNvPr>
            <p:cNvSpPr txBox="1"/>
            <p:nvPr/>
          </p:nvSpPr>
          <p:spPr>
            <a:xfrm>
              <a:off x="0" y="3004802"/>
              <a:ext cx="10820400" cy="1100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pt-BR" sz="1650" noProof="0">
                <a:solidFill>
                  <a:srgbClr val="53018B"/>
                </a:solidFill>
                <a:ea typeface="Calibri"/>
                <a:cs typeface="Calibri"/>
              </a:endParaRPr>
            </a:p>
            <a:p>
              <a:pPr>
                <a:lnSpc>
                  <a:spcPts val="2500"/>
                </a:lnSpc>
              </a:pPr>
              <a:endParaRPr lang="pt-BR" sz="1667" noProof="0">
                <a:solidFill>
                  <a:srgbClr val="53018B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F4632867-5CB5-F205-E94C-175EA34F0835}"/>
                </a:ext>
              </a:extLst>
            </p:cNvPr>
            <p:cNvSpPr txBox="1"/>
            <p:nvPr/>
          </p:nvSpPr>
          <p:spPr>
            <a:xfrm>
              <a:off x="0" y="835267"/>
              <a:ext cx="10820400" cy="146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pt-BR" sz="1650" noProof="0">
                <a:solidFill>
                  <a:srgbClr val="53018B"/>
                </a:solidFill>
                <a:ea typeface="+mn-lt"/>
                <a:cs typeface="+mn-lt"/>
              </a:endParaRPr>
            </a:p>
            <a:p>
              <a:endParaRPr lang="pt-BR" sz="1200" noProof="0">
                <a:sym typeface="Roboto"/>
              </a:endParaRPr>
            </a:p>
            <a:p>
              <a:pPr>
                <a:lnSpc>
                  <a:spcPts val="2500"/>
                </a:lnSpc>
              </a:pPr>
              <a:endParaRPr lang="pt-BR" sz="1667" noProof="0">
                <a:solidFill>
                  <a:srgbClr val="53018B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FD849F2-96AD-82B3-591C-6A1BDB728C1E}"/>
                </a:ext>
              </a:extLst>
            </p:cNvPr>
            <p:cNvSpPr txBox="1"/>
            <p:nvPr/>
          </p:nvSpPr>
          <p:spPr>
            <a:xfrm>
              <a:off x="0" y="4329545"/>
              <a:ext cx="21285200" cy="6966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endParaRPr lang="pt-BR" sz="2300" b="1" noProof="0">
                <a:solidFill>
                  <a:srgbClr val="53018B"/>
                </a:solidFill>
                <a:latin typeface="Aileron Heavy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F820548-2F96-CC70-99E1-F6F683D7FD84}"/>
                </a:ext>
              </a:extLst>
            </p:cNvPr>
            <p:cNvSpPr txBox="1"/>
            <p:nvPr/>
          </p:nvSpPr>
          <p:spPr>
            <a:xfrm>
              <a:off x="-3522132" y="1820661"/>
              <a:ext cx="20827996" cy="157753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2800"/>
                </a:lnSpc>
                <a:buFontTx/>
                <a:buAutoNum type="arabicPeriod"/>
              </a:pPr>
              <a:r>
                <a:rPr lang="pt-BR" sz="2300" b="1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Novos produtos a partir da saída de dados obtida:</a:t>
              </a:r>
              <a:endParaRPr lang="pt-BR">
                <a:solidFill>
                  <a:srgbClr val="000000"/>
                </a:solidFill>
                <a:latin typeface="Arial"/>
                <a:ea typeface="Calibri" panose="020F0502020204030204"/>
                <a:cs typeface="Calibri" panose="020F0502020204030204"/>
              </a:endParaRPr>
            </a:p>
            <a:p>
              <a:pPr marL="914400" lvl="1" indent="-457200">
                <a:lnSpc>
                  <a:spcPts val="2800"/>
                </a:lnSpc>
                <a:buFont typeface="Courier New"/>
                <a:buChar char="o"/>
              </a:pPr>
              <a:r>
                <a:rPr lang="pt-BR" sz="2300" b="1" i="1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Exemplo: </a:t>
              </a:r>
              <a:r>
                <a:rPr lang="pt-BR" sz="2300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Alertas de Preços Personalizados</a:t>
              </a:r>
              <a:endParaRPr lang="pt-BR">
                <a:latin typeface="Arial"/>
                <a:cs typeface="Arial"/>
              </a:endParaRPr>
            </a:p>
            <a:p>
              <a:pPr marL="1371600" lvl="2" indent="-457200">
                <a:lnSpc>
                  <a:spcPts val="2800"/>
                </a:lnSpc>
                <a:buFont typeface="Wingdings"/>
                <a:buChar char="§"/>
              </a:pPr>
              <a:r>
                <a:rPr lang="pt-BR" sz="2300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Enviar notificações automáticas sobre quedas de preços em destinos que se encaixem no perfil dos clusters.</a:t>
              </a:r>
            </a:p>
            <a:p>
              <a:pPr marL="457200" indent="-457200">
                <a:lnSpc>
                  <a:spcPts val="2800"/>
                </a:lnSpc>
                <a:buAutoNum type="arabicPeriod"/>
              </a:pPr>
              <a:r>
                <a:rPr lang="pt-BR" sz="2300" b="1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Eficiência Operacional:</a:t>
              </a:r>
            </a:p>
            <a:p>
              <a:pPr marL="914400" lvl="1" indent="-457200">
                <a:lnSpc>
                  <a:spcPts val="2800"/>
                </a:lnSpc>
                <a:buFont typeface="Courier New"/>
                <a:buChar char="o"/>
              </a:pPr>
              <a:r>
                <a:rPr lang="pt-BR" sz="2300" b="1" i="1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Exemplo:</a:t>
              </a:r>
              <a:r>
                <a:rPr lang="pt-BR" sz="2300" b="1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 </a:t>
              </a:r>
              <a:r>
                <a:rPr lang="pt-BR" sz="2300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Otimização de Estoque de Assentos/Serviços:</a:t>
              </a:r>
            </a:p>
            <a:p>
              <a:pPr marL="1371600" lvl="2" indent="-457200">
                <a:lnSpc>
                  <a:spcPts val="2800"/>
                </a:lnSpc>
                <a:buFont typeface="Wingdings"/>
                <a:buChar char="§"/>
              </a:pPr>
              <a:r>
                <a:rPr lang="pt-BR" sz="2300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Usar as previsões de próximo destino e a probabilidade de compra para ajustar o inventário de viagens em tempo real.</a:t>
              </a:r>
            </a:p>
            <a:p>
              <a:pPr marL="457200" indent="-457200">
                <a:lnSpc>
                  <a:spcPts val="2800"/>
                </a:lnSpc>
                <a:buAutoNum type="arabicPeriod"/>
              </a:pPr>
              <a:r>
                <a:rPr lang="pt-BR" sz="2300" b="1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Melhoria na Qualidade:</a:t>
              </a:r>
            </a:p>
            <a:p>
              <a:pPr marL="914400" lvl="1" indent="-457200">
                <a:lnSpc>
                  <a:spcPts val="2800"/>
                </a:lnSpc>
                <a:buFont typeface="Courier New"/>
                <a:buChar char="o"/>
              </a:pPr>
              <a:r>
                <a:rPr lang="pt-BR" sz="2300" b="1" i="1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Exemplo: </a:t>
              </a:r>
              <a:r>
                <a:rPr lang="pt-BR" sz="2300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Recomendações de Rota e Pacote Baseadas em Histórico:</a:t>
              </a:r>
            </a:p>
            <a:p>
              <a:pPr marL="1371600" lvl="2" indent="-457200">
                <a:lnSpc>
                  <a:spcPts val="2800"/>
                </a:lnSpc>
                <a:buFont typeface="Wingdings"/>
                <a:buChar char="§"/>
              </a:pPr>
              <a:r>
                <a:rPr lang="pt-BR" sz="2300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Através de </a:t>
              </a:r>
              <a:r>
                <a:rPr lang="pt-BR" sz="2300" i="1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clusters </a:t>
              </a:r>
              <a:r>
                <a:rPr lang="pt-BR" sz="2300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de comportamento e o histórico de viagens do cliente para recomendar rotas, pacotes ou atividades de lazer.</a:t>
              </a:r>
            </a:p>
            <a:p>
              <a:pPr marL="457200" indent="-457200">
                <a:lnSpc>
                  <a:spcPts val="2800"/>
                </a:lnSpc>
                <a:buAutoNum type="arabicPeriod"/>
              </a:pPr>
              <a:r>
                <a:rPr lang="pt-BR" sz="2300" b="1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Economia de recursos:</a:t>
              </a:r>
            </a:p>
            <a:p>
              <a:pPr marL="914400" lvl="1" indent="-457200">
                <a:lnSpc>
                  <a:spcPts val="2800"/>
                </a:lnSpc>
                <a:buFont typeface="Courier New"/>
                <a:buChar char="o"/>
              </a:pPr>
              <a:r>
                <a:rPr lang="pt-BR" sz="2300" b="1" i="1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Exemplo: </a:t>
              </a:r>
              <a:r>
                <a:rPr lang="pt-BR" sz="2300">
                  <a:solidFill>
                    <a:srgbClr val="53018B"/>
                  </a:solidFill>
                  <a:latin typeface="Arial"/>
                  <a:ea typeface="+mn-lt"/>
                  <a:cs typeface="+mn-lt"/>
                </a:rPr>
                <a:t>Redução do CAC e aumento do LTV:</a:t>
              </a:r>
              <a:endParaRPr lang="pt-BR" sz="2300">
                <a:solidFill>
                  <a:srgbClr val="53018B"/>
                </a:solidFill>
                <a:latin typeface="Arial"/>
                <a:ea typeface="Calibri" panose="020F0502020204030204"/>
                <a:cs typeface="Calibri" panose="020F0502020204030204"/>
              </a:endParaRPr>
            </a:p>
            <a:p>
              <a:pPr marL="1371600" lvl="2" indent="-457200">
                <a:lnSpc>
                  <a:spcPts val="2800"/>
                </a:lnSpc>
                <a:buFont typeface="Wingdings"/>
                <a:buChar char="§"/>
              </a:pPr>
              <a:r>
                <a:rPr lang="pt-BR" sz="2300">
                  <a:solidFill>
                    <a:srgbClr val="53018B"/>
                  </a:solidFill>
                  <a:latin typeface="Arial"/>
                  <a:ea typeface="Calibri" panose="020F0502020204030204"/>
                  <a:cs typeface="Calibri" panose="020F0502020204030204"/>
                </a:rPr>
                <a:t>Redução do Custo de Aquisição de Cliente e aumento do Valor Vitalício do Cliente.</a:t>
              </a:r>
            </a:p>
            <a:p>
              <a:pPr marL="1371600" lvl="2" indent="-457200">
                <a:lnSpc>
                  <a:spcPts val="2800"/>
                </a:lnSpc>
                <a:buFont typeface="Wingdings"/>
                <a:buChar char="§"/>
              </a:pPr>
              <a:endParaRPr lang="pt-BR" sz="2300" b="1">
                <a:solidFill>
                  <a:srgbClr val="53018B"/>
                </a:solidFill>
                <a:latin typeface="Arial"/>
                <a:ea typeface="Calibri" panose="020F0502020204030204"/>
                <a:cs typeface="Calibri" panose="020F0502020204030204"/>
              </a:endParaRPr>
            </a:p>
            <a:p>
              <a:pPr marL="1371600" lvl="2" indent="-457200">
                <a:lnSpc>
                  <a:spcPts val="2800"/>
                </a:lnSpc>
                <a:buFont typeface="Wingdings"/>
                <a:buChar char="§"/>
              </a:pPr>
              <a:endParaRPr lang="pt-BR" sz="2300" b="1">
                <a:solidFill>
                  <a:srgbClr val="53018B"/>
                </a:solidFill>
                <a:latin typeface="Arial"/>
                <a:ea typeface="Calibri" panose="020F0502020204030204"/>
                <a:cs typeface="Calibri" panose="020F0502020204030204"/>
              </a:endParaRPr>
            </a:p>
            <a:p>
              <a:pPr marL="1371600" lvl="2" indent="-457200">
                <a:lnSpc>
                  <a:spcPts val="2800"/>
                </a:lnSpc>
                <a:buFont typeface="Wingdings"/>
                <a:buChar char="§"/>
              </a:pPr>
              <a:endParaRPr lang="pt-BR" sz="2300" b="1">
                <a:solidFill>
                  <a:srgbClr val="53018B"/>
                </a:solidFill>
                <a:latin typeface="Arial"/>
                <a:ea typeface="Calibri" panose="020F0502020204030204"/>
                <a:cs typeface="Calibri" panose="020F0502020204030204"/>
              </a:endParaRPr>
            </a:p>
            <a:p>
              <a:pPr marL="457200" indent="-457200">
                <a:lnSpc>
                  <a:spcPts val="2800"/>
                </a:lnSpc>
                <a:buFontTx/>
                <a:buAutoNum type="arabicPeriod"/>
              </a:pPr>
              <a:endParaRPr lang="pt-BR" sz="2300" b="1">
                <a:solidFill>
                  <a:srgbClr val="53018B"/>
                </a:solidFill>
                <a:latin typeface="Arial"/>
                <a:ea typeface="Calibri" panose="020F0502020204030204"/>
                <a:cs typeface="Calibri" panose="020F0502020204030204"/>
              </a:endParaRPr>
            </a:p>
            <a:p>
              <a:pPr marL="914400" lvl="1" indent="-457200">
                <a:lnSpc>
                  <a:spcPts val="2800"/>
                </a:lnSpc>
                <a:buFont typeface="Courier New"/>
                <a:buChar char="o"/>
              </a:pPr>
              <a:endParaRPr lang="pt-BR" sz="2300" b="1">
                <a:solidFill>
                  <a:srgbClr val="53018B"/>
                </a:solidFill>
                <a:latin typeface="Arial"/>
                <a:ea typeface="Calibri" panose="020F0502020204030204"/>
                <a:cs typeface="Calibri" panose="020F0502020204030204"/>
              </a:endParaRPr>
            </a:p>
            <a:p>
              <a:pPr marL="914400" lvl="1" indent="-457200">
                <a:lnSpc>
                  <a:spcPts val="2800"/>
                </a:lnSpc>
                <a:buFont typeface="Courier New"/>
                <a:buChar char="o"/>
              </a:pPr>
              <a:endParaRPr lang="pt-BR" sz="2300" b="1">
                <a:solidFill>
                  <a:srgbClr val="53018B"/>
                </a:solidFill>
                <a:latin typeface="Arial"/>
                <a:ea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54F7E352-8A17-1454-E928-711F45690DCF}"/>
              </a:ext>
            </a:extLst>
          </p:cNvPr>
          <p:cNvSpPr/>
          <p:nvPr/>
        </p:nvSpPr>
        <p:spPr>
          <a:xfrm>
            <a:off x="10867577" y="97962"/>
            <a:ext cx="1267937" cy="1179182"/>
          </a:xfrm>
          <a:custGeom>
            <a:avLst/>
            <a:gdLst/>
            <a:ahLst/>
            <a:cxnLst/>
            <a:rect l="l" t="t" r="r" b="b"/>
            <a:pathLst>
              <a:path w="1901906" h="1768773">
                <a:moveTo>
                  <a:pt x="0" y="0"/>
                </a:moveTo>
                <a:lnTo>
                  <a:pt x="1901906" y="0"/>
                </a:lnTo>
                <a:lnTo>
                  <a:pt x="1901906" y="1768772"/>
                </a:lnTo>
                <a:lnTo>
                  <a:pt x="0" y="1768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 noProof="0"/>
          </a:p>
        </p:txBody>
      </p:sp>
      <p:grpSp>
        <p:nvGrpSpPr>
          <p:cNvPr id="21" name="Group 8">
            <a:extLst>
              <a:ext uri="{FF2B5EF4-FFF2-40B4-BE49-F238E27FC236}">
                <a16:creationId xmlns:a16="http://schemas.microsoft.com/office/drawing/2014/main" id="{9076C3C4-6D67-F477-0AD4-AFFE366E6D71}"/>
              </a:ext>
            </a:extLst>
          </p:cNvPr>
          <p:cNvGrpSpPr/>
          <p:nvPr/>
        </p:nvGrpSpPr>
        <p:grpSpPr>
          <a:xfrm>
            <a:off x="626533" y="4963467"/>
            <a:ext cx="10642600" cy="2465836"/>
            <a:chOff x="0" y="835267"/>
            <a:chExt cx="21285200" cy="4931670"/>
          </a:xfrm>
        </p:grpSpPr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E928CF65-956C-675E-7F8C-177E9805C21D}"/>
                </a:ext>
              </a:extLst>
            </p:cNvPr>
            <p:cNvSpPr txBox="1"/>
            <p:nvPr/>
          </p:nvSpPr>
          <p:spPr>
            <a:xfrm>
              <a:off x="0" y="5174337"/>
              <a:ext cx="10820400" cy="59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00"/>
                </a:lnSpc>
              </a:pPr>
              <a:endParaRPr lang="pt-BR" sz="1650" noProof="0">
                <a:solidFill>
                  <a:srgbClr val="53018B"/>
                </a:solidFill>
                <a:ea typeface="+mn-lt"/>
                <a:cs typeface="+mn-lt"/>
              </a:endParaRPr>
            </a:p>
          </p:txBody>
        </p:sp>
        <p:sp>
          <p:nvSpPr>
            <p:cNvPr id="5" name="TextBox 12">
              <a:extLst>
                <a:ext uri="{FF2B5EF4-FFF2-40B4-BE49-F238E27FC236}">
                  <a16:creationId xmlns:a16="http://schemas.microsoft.com/office/drawing/2014/main" id="{9F2E6084-5D05-3B21-F5C9-AA686B6C8798}"/>
                </a:ext>
              </a:extLst>
            </p:cNvPr>
            <p:cNvSpPr txBox="1"/>
            <p:nvPr/>
          </p:nvSpPr>
          <p:spPr>
            <a:xfrm>
              <a:off x="0" y="3004802"/>
              <a:ext cx="10820400" cy="1100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pt-BR" sz="1650" noProof="0">
                <a:solidFill>
                  <a:srgbClr val="53018B"/>
                </a:solidFill>
                <a:ea typeface="Calibri"/>
                <a:cs typeface="Calibri"/>
              </a:endParaRPr>
            </a:p>
            <a:p>
              <a:pPr>
                <a:lnSpc>
                  <a:spcPts val="2500"/>
                </a:lnSpc>
              </a:pPr>
              <a:endParaRPr lang="pt-BR" sz="1667" noProof="0">
                <a:solidFill>
                  <a:srgbClr val="53018B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DB1B040D-6052-020C-0185-68F13082B5D7}"/>
                </a:ext>
              </a:extLst>
            </p:cNvPr>
            <p:cNvSpPr txBox="1"/>
            <p:nvPr/>
          </p:nvSpPr>
          <p:spPr>
            <a:xfrm>
              <a:off x="0" y="835267"/>
              <a:ext cx="10820400" cy="146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pt-BR" sz="1650" noProof="0">
                <a:solidFill>
                  <a:srgbClr val="53018B"/>
                </a:solidFill>
                <a:ea typeface="+mn-lt"/>
                <a:cs typeface="+mn-lt"/>
              </a:endParaRPr>
            </a:p>
            <a:p>
              <a:endParaRPr lang="pt-BR" sz="1200" noProof="0">
                <a:sym typeface="Roboto"/>
              </a:endParaRPr>
            </a:p>
            <a:p>
              <a:pPr>
                <a:lnSpc>
                  <a:spcPts val="2500"/>
                </a:lnSpc>
              </a:pPr>
              <a:endParaRPr lang="pt-BR" sz="1667" noProof="0">
                <a:solidFill>
                  <a:srgbClr val="53018B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8C109688-EB9E-7D67-4B9B-EE8EBFC750C8}"/>
                </a:ext>
              </a:extLst>
            </p:cNvPr>
            <p:cNvSpPr txBox="1"/>
            <p:nvPr/>
          </p:nvSpPr>
          <p:spPr>
            <a:xfrm>
              <a:off x="0" y="4329545"/>
              <a:ext cx="21285200" cy="6966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endParaRPr lang="pt-BR" sz="2300" b="1" noProof="0">
                <a:solidFill>
                  <a:srgbClr val="53018B"/>
                </a:solidFill>
                <a:latin typeface="Aileron Heavy"/>
              </a:endParaRPr>
            </a:p>
          </p:txBody>
        </p:sp>
      </p:grp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7E36CF4-66EA-04EA-BE5C-3AACFABF67DD}"/>
              </a:ext>
            </a:extLst>
          </p:cNvPr>
          <p:cNvCxnSpPr/>
          <p:nvPr/>
        </p:nvCxnSpPr>
        <p:spPr>
          <a:xfrm>
            <a:off x="626533" y="893187"/>
            <a:ext cx="6345767" cy="0"/>
          </a:xfrm>
          <a:prstGeom prst="line">
            <a:avLst/>
          </a:prstGeom>
          <a:ln>
            <a:solidFill>
              <a:srgbClr val="8C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19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878335-6E26-1FF2-99EC-DCC05A12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2230311-6F72-03F0-001D-0295704FC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371" y="981698"/>
            <a:ext cx="11137237" cy="511256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endParaRPr lang="pt-BR" sz="1600">
              <a:ea typeface="Calibri" panose="020F0502020204030204"/>
              <a:cs typeface="Calibri" panose="020F0502020204030204"/>
            </a:endParaRPr>
          </a:p>
          <a:p>
            <a:pPr algn="l"/>
            <a:endParaRPr lang="pt-BR" sz="16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l"/>
            <a:endParaRPr lang="pt-BR" sz="1600">
              <a:latin typeface="Calibri"/>
              <a:ea typeface="Calibri"/>
              <a:cs typeface="Calibri"/>
            </a:endParaRPr>
          </a:p>
          <a:p>
            <a:pPr algn="just"/>
            <a:endParaRPr lang="pt-BR" sz="1600" b="1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491D107-88FB-0383-0DBB-A58B7E79ABEA}"/>
              </a:ext>
            </a:extLst>
          </p:cNvPr>
          <p:cNvSpPr/>
          <p:nvPr/>
        </p:nvSpPr>
        <p:spPr>
          <a:xfrm>
            <a:off x="-7282" y="3018972"/>
            <a:ext cx="4476998" cy="811398"/>
          </a:xfrm>
          <a:prstGeom prst="round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4E199B0-2166-F7BF-23DD-EB96211BA1FF}"/>
              </a:ext>
            </a:extLst>
          </p:cNvPr>
          <p:cNvSpPr txBox="1">
            <a:spLocks/>
          </p:cNvSpPr>
          <p:nvPr/>
        </p:nvSpPr>
        <p:spPr>
          <a:xfrm>
            <a:off x="1864401" y="3018972"/>
            <a:ext cx="2605315" cy="812484"/>
          </a:xfrm>
          <a:prstGeom prst="rect">
            <a:avLst/>
          </a:prstGeom>
        </p:spPr>
        <p:txBody>
          <a:bodyPr lIns="91440" tIns="45720" rIns="91440" bIns="4572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Planejamento e Gestão do Projeto – Azure Boards</a:t>
            </a:r>
            <a:endParaRPr lang="pt-BR" sz="2000" b="1">
              <a:solidFill>
                <a:schemeClr val="bg1">
                  <a:lumMod val="9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0858B7B-B95C-CB02-C9CB-BBBD5130E0C5}"/>
              </a:ext>
            </a:extLst>
          </p:cNvPr>
          <p:cNvSpPr/>
          <p:nvPr/>
        </p:nvSpPr>
        <p:spPr>
          <a:xfrm>
            <a:off x="-2053" y="6699576"/>
            <a:ext cx="12192410" cy="446246"/>
          </a:xfrm>
          <a:prstGeom prst="round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pic>
        <p:nvPicPr>
          <p:cNvPr id="17" name="Imagem 16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AE95BAE5-6F9A-8E6B-1D24-E88A967AD0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52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2" t="18262" r="18262" b="41249"/>
          <a:stretch/>
        </p:blipFill>
        <p:spPr>
          <a:xfrm>
            <a:off x="1029418" y="5916310"/>
            <a:ext cx="1219817" cy="7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DB4E294-D917-2689-10F0-3181DB18D6C9}"/>
              </a:ext>
            </a:extLst>
          </p:cNvPr>
          <p:cNvSpPr txBox="1">
            <a:spLocks/>
          </p:cNvSpPr>
          <p:nvPr/>
        </p:nvSpPr>
        <p:spPr>
          <a:xfrm>
            <a:off x="5032066" y="282964"/>
            <a:ext cx="5882831" cy="435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/>
              <a:t>Work items</a:t>
            </a:r>
            <a:endParaRPr lang="pt-BR" b="1">
              <a:ea typeface="Calibri"/>
              <a:cs typeface="Calibri"/>
            </a:endParaRPr>
          </a:p>
        </p:txBody>
      </p:sp>
      <p:sp>
        <p:nvSpPr>
          <p:cNvPr id="12" name="Espaço Reservado para Conteúdo 3">
            <a:extLst>
              <a:ext uri="{FF2B5EF4-FFF2-40B4-BE49-F238E27FC236}">
                <a16:creationId xmlns:a16="http://schemas.microsoft.com/office/drawing/2014/main" id="{C1F5755E-BAFC-7CC5-2D2A-5320EDBD9666}"/>
              </a:ext>
            </a:extLst>
          </p:cNvPr>
          <p:cNvSpPr txBox="1">
            <a:spLocks/>
          </p:cNvSpPr>
          <p:nvPr/>
        </p:nvSpPr>
        <p:spPr>
          <a:xfrm>
            <a:off x="5671444" y="3462342"/>
            <a:ext cx="5882831" cy="435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>
                <a:ea typeface="Calibri"/>
                <a:cs typeface="Calibri"/>
              </a:rPr>
              <a:t>Boards</a:t>
            </a:r>
          </a:p>
        </p:txBody>
      </p:sp>
      <p:pic>
        <p:nvPicPr>
          <p:cNvPr id="14" name="Imagem 13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57EC17A2-F0BD-0AE4-5621-992BA4B65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206" y="723301"/>
            <a:ext cx="6393794" cy="2678706"/>
          </a:xfrm>
          <a:prstGeom prst="rect">
            <a:avLst/>
          </a:prstGeom>
        </p:spPr>
      </p:pic>
      <p:pic>
        <p:nvPicPr>
          <p:cNvPr id="15" name="Imagem 1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E3A9EF27-3101-310A-3C8D-2C292AE3E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586" y="3901686"/>
            <a:ext cx="6227380" cy="271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84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D82460-5693-3641-FE68-BDF4BBD71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A3EF17E1-0E07-D46F-5688-98DD91239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371" y="981698"/>
            <a:ext cx="11137237" cy="511256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endParaRPr lang="pt-BR" sz="1600">
              <a:ea typeface="Calibri" panose="020F0502020204030204"/>
              <a:cs typeface="Calibri" panose="020F0502020204030204"/>
            </a:endParaRPr>
          </a:p>
          <a:p>
            <a:pPr algn="l"/>
            <a:endParaRPr lang="pt-BR" sz="16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l"/>
            <a:endParaRPr lang="pt-BR" sz="1600">
              <a:latin typeface="Calibri"/>
              <a:ea typeface="Calibri"/>
              <a:cs typeface="Calibri"/>
            </a:endParaRPr>
          </a:p>
          <a:p>
            <a:pPr algn="just"/>
            <a:endParaRPr lang="pt-BR" sz="1600" b="1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5636B60-892B-BD78-649C-C504155C4B73}"/>
              </a:ext>
            </a:extLst>
          </p:cNvPr>
          <p:cNvSpPr/>
          <p:nvPr/>
        </p:nvSpPr>
        <p:spPr>
          <a:xfrm>
            <a:off x="1377" y="3018972"/>
            <a:ext cx="4468339" cy="811398"/>
          </a:xfrm>
          <a:prstGeom prst="round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DE348F8-9B83-1803-76F8-07EDE1DC738C}"/>
              </a:ext>
            </a:extLst>
          </p:cNvPr>
          <p:cNvSpPr txBox="1">
            <a:spLocks/>
          </p:cNvSpPr>
          <p:nvPr/>
        </p:nvSpPr>
        <p:spPr>
          <a:xfrm>
            <a:off x="1864401" y="3018972"/>
            <a:ext cx="2605315" cy="812484"/>
          </a:xfrm>
          <a:prstGeom prst="rect">
            <a:avLst/>
          </a:prstGeom>
        </p:spPr>
        <p:txBody>
          <a:bodyPr lIns="91440" tIns="45720" rIns="91440" bIns="4572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Planejamento e Gestão do Projeto – Azure Boards</a:t>
            </a:r>
            <a:endParaRPr lang="pt-BR" sz="2000" b="1">
              <a:solidFill>
                <a:schemeClr val="bg1">
                  <a:lumMod val="9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CEF35FA-FD26-F464-51E4-0C3A87ECE735}"/>
              </a:ext>
            </a:extLst>
          </p:cNvPr>
          <p:cNvSpPr/>
          <p:nvPr/>
        </p:nvSpPr>
        <p:spPr>
          <a:xfrm>
            <a:off x="-2053" y="6699576"/>
            <a:ext cx="12192410" cy="446246"/>
          </a:xfrm>
          <a:prstGeom prst="round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pic>
        <p:nvPicPr>
          <p:cNvPr id="17" name="Imagem 16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336F61F3-83C9-3A41-0411-4F09809BEA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52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2" t="18262" r="18262" b="41249"/>
          <a:stretch/>
        </p:blipFill>
        <p:spPr>
          <a:xfrm>
            <a:off x="1029418" y="5916310"/>
            <a:ext cx="1219817" cy="7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2D2B06AC-A7CB-B132-7F64-77382E927248}"/>
              </a:ext>
            </a:extLst>
          </p:cNvPr>
          <p:cNvSpPr txBox="1">
            <a:spLocks/>
          </p:cNvSpPr>
          <p:nvPr/>
        </p:nvSpPr>
        <p:spPr>
          <a:xfrm>
            <a:off x="4830618" y="282964"/>
            <a:ext cx="5882831" cy="435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>
                <a:ea typeface="Calibri"/>
                <a:cs typeface="Calibri"/>
              </a:rPr>
              <a:t>Backlogs</a:t>
            </a:r>
          </a:p>
        </p:txBody>
      </p:sp>
      <p:pic>
        <p:nvPicPr>
          <p:cNvPr id="9" name="Imagem 8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76C61887-14E1-DE90-767D-0CFF50F1E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758" y="722586"/>
            <a:ext cx="6288691" cy="2592553"/>
          </a:xfrm>
          <a:prstGeom prst="rect">
            <a:avLst/>
          </a:prstGeom>
        </p:spPr>
      </p:pic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1D402B3-696D-1487-C0C7-C9F9F454DF40}"/>
              </a:ext>
            </a:extLst>
          </p:cNvPr>
          <p:cNvSpPr txBox="1">
            <a:spLocks/>
          </p:cNvSpPr>
          <p:nvPr/>
        </p:nvSpPr>
        <p:spPr>
          <a:xfrm>
            <a:off x="5575101" y="3541170"/>
            <a:ext cx="5882831" cy="435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>
                <a:ea typeface="Calibri"/>
                <a:cs typeface="Calibri"/>
              </a:rPr>
              <a:t>Sprints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57D11EC-5894-435A-AC51-CF9313DF9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241" y="3982060"/>
            <a:ext cx="6087242" cy="259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8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B52FDB-9368-1868-E7F0-A992F65EA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52B90F33-5FB2-1257-7EC2-08ED7486D0D4}"/>
              </a:ext>
            </a:extLst>
          </p:cNvPr>
          <p:cNvSpPr/>
          <p:nvPr/>
        </p:nvSpPr>
        <p:spPr>
          <a:xfrm>
            <a:off x="551544" y="595086"/>
            <a:ext cx="11088914" cy="5335814"/>
          </a:xfrm>
          <a:prstGeom prst="roundRect">
            <a:avLst>
              <a:gd name="adj" fmla="val 4759"/>
            </a:avLst>
          </a:prstGeom>
          <a:solidFill>
            <a:srgbClr val="A528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2700"/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7B71D77D-FD23-6E7F-93CF-D39DF1008412}"/>
              </a:ext>
            </a:extLst>
          </p:cNvPr>
          <p:cNvSpPr/>
          <p:nvPr/>
        </p:nvSpPr>
        <p:spPr>
          <a:xfrm>
            <a:off x="551543" y="655386"/>
            <a:ext cx="11088914" cy="5117190"/>
          </a:xfrm>
          <a:prstGeom prst="roundRect">
            <a:avLst>
              <a:gd name="adj" fmla="val 4759"/>
            </a:avLst>
          </a:prstGeom>
          <a:solidFill>
            <a:srgbClr val="F8F8F8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270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9DAD4D0-7004-9EF1-54BE-709D51FAAC8F}"/>
              </a:ext>
            </a:extLst>
          </p:cNvPr>
          <p:cNvGrpSpPr/>
          <p:nvPr/>
        </p:nvGrpSpPr>
        <p:grpSpPr>
          <a:xfrm>
            <a:off x="519287" y="2334852"/>
            <a:ext cx="3088120" cy="2460460"/>
            <a:chOff x="3502057" y="2476144"/>
            <a:chExt cx="3481942" cy="2807068"/>
          </a:xfrm>
        </p:grpSpPr>
        <p:grpSp>
          <p:nvGrpSpPr>
            <p:cNvPr id="60" name="Group 14">
              <a:extLst>
                <a:ext uri="{FF2B5EF4-FFF2-40B4-BE49-F238E27FC236}">
                  <a16:creationId xmlns:a16="http://schemas.microsoft.com/office/drawing/2014/main" id="{CF3CFE58-7407-94A4-63E3-6D47807381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02057" y="2476144"/>
              <a:ext cx="2710108" cy="2807068"/>
              <a:chOff x="-60190" y="-51"/>
              <a:chExt cx="2430201" cy="2517147"/>
            </a:xfrm>
          </p:grpSpPr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FC27029F-B59E-3BF4-F382-E73447A0E528}"/>
                  </a:ext>
                </a:extLst>
              </p:cNvPr>
              <p:cNvSpPr/>
              <p:nvPr/>
            </p:nvSpPr>
            <p:spPr>
              <a:xfrm>
                <a:off x="-60190" y="-51"/>
                <a:ext cx="2402758" cy="2509184"/>
              </a:xfrm>
              <a:custGeom>
                <a:avLst/>
                <a:gdLst/>
                <a:ahLst/>
                <a:cxnLst/>
                <a:rect l="l" t="t" r="r" b="b"/>
                <a:pathLst>
                  <a:path w="2402758" h="2509184">
                    <a:moveTo>
                      <a:pt x="2026531" y="2245284"/>
                    </a:moveTo>
                    <a:lnTo>
                      <a:pt x="2012053" y="2256587"/>
                    </a:lnTo>
                    <a:lnTo>
                      <a:pt x="2011418" y="2256587"/>
                    </a:lnTo>
                    <a:lnTo>
                      <a:pt x="2011418" y="2256587"/>
                    </a:lnTo>
                    <a:cubicBezTo>
                      <a:pt x="1674849" y="2509183"/>
                      <a:pt x="1197653" y="2443699"/>
                      <a:pt x="941570" y="2109775"/>
                    </a:cubicBezTo>
                    <a:lnTo>
                      <a:pt x="232402" y="1246175"/>
                    </a:lnTo>
                    <a:lnTo>
                      <a:pt x="1405501" y="268275"/>
                    </a:lnTo>
                    <a:lnTo>
                      <a:pt x="2129401" y="1149147"/>
                    </a:lnTo>
                    <a:cubicBezTo>
                      <a:pt x="2137402" y="1158418"/>
                      <a:pt x="2145149" y="1167816"/>
                      <a:pt x="2152642" y="1177468"/>
                    </a:cubicBezTo>
                    <a:lnTo>
                      <a:pt x="2156198" y="1181659"/>
                    </a:lnTo>
                    <a:cubicBezTo>
                      <a:pt x="2161659" y="1188898"/>
                      <a:pt x="2166993" y="1196264"/>
                      <a:pt x="2172327" y="1203630"/>
                    </a:cubicBezTo>
                    <a:lnTo>
                      <a:pt x="2176137" y="1209091"/>
                    </a:lnTo>
                    <a:lnTo>
                      <a:pt x="2180709" y="1215695"/>
                    </a:lnTo>
                    <a:cubicBezTo>
                      <a:pt x="2402758" y="1539532"/>
                      <a:pt x="2342936" y="1978994"/>
                      <a:pt x="2042406" y="2231695"/>
                    </a:cubicBezTo>
                    <a:lnTo>
                      <a:pt x="2042406" y="2231695"/>
                    </a:lnTo>
                    <a:lnTo>
                      <a:pt x="2028055" y="2243379"/>
                    </a:lnTo>
                    <a:close/>
                    <a:moveTo>
                      <a:pt x="1587111" y="763575"/>
                    </a:moveTo>
                    <a:cubicBezTo>
                      <a:pt x="1587111" y="1072403"/>
                      <a:pt x="1401071" y="1350820"/>
                      <a:pt x="1115746" y="1468991"/>
                    </a:cubicBezTo>
                    <a:cubicBezTo>
                      <a:pt x="830421" y="1587163"/>
                      <a:pt x="502006" y="1521816"/>
                      <a:pt x="283649" y="1303423"/>
                    </a:cubicBezTo>
                    <a:cubicBezTo>
                      <a:pt x="65293" y="1085030"/>
                      <a:pt x="0" y="756604"/>
                      <a:pt x="118219" y="471299"/>
                    </a:cubicBezTo>
                    <a:cubicBezTo>
                      <a:pt x="236438" y="185994"/>
                      <a:pt x="514886" y="0"/>
                      <a:pt x="823714" y="51"/>
                    </a:cubicBezTo>
                    <a:lnTo>
                      <a:pt x="823714" y="51"/>
                    </a:lnTo>
                    <a:cubicBezTo>
                      <a:pt x="1026201" y="51"/>
                      <a:pt x="1220394" y="80498"/>
                      <a:pt x="1363562" y="223690"/>
                    </a:cubicBezTo>
                    <a:cubicBezTo>
                      <a:pt x="1506730" y="366882"/>
                      <a:pt x="1587145" y="561087"/>
                      <a:pt x="1587111" y="763575"/>
                    </a:cubicBezTo>
                    <a:close/>
                  </a:path>
                </a:pathLst>
              </a:custGeom>
              <a:solidFill>
                <a:srgbClr val="9955F6"/>
              </a:solidFill>
              <a:ln w="76200">
                <a:solidFill>
                  <a:schemeClr val="bg1"/>
                </a:solidFill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BR" sz="2700"/>
              </a:p>
            </p:txBody>
          </p:sp>
          <p:sp>
            <p:nvSpPr>
              <p:cNvPr id="62" name="Freeform 16">
                <a:extLst>
                  <a:ext uri="{FF2B5EF4-FFF2-40B4-BE49-F238E27FC236}">
                    <a16:creationId xmlns:a16="http://schemas.microsoft.com/office/drawing/2014/main" id="{503B00D9-28DC-509F-7EE2-F2C603508901}"/>
                  </a:ext>
                </a:extLst>
              </p:cNvPr>
              <p:cNvSpPr/>
              <p:nvPr/>
            </p:nvSpPr>
            <p:spPr>
              <a:xfrm>
                <a:off x="199655" y="276188"/>
                <a:ext cx="2170356" cy="2240908"/>
              </a:xfrm>
              <a:custGeom>
                <a:avLst/>
                <a:gdLst/>
                <a:ahLst/>
                <a:cxnLst/>
                <a:rect l="l" t="t" r="r" b="b"/>
                <a:pathLst>
                  <a:path w="2170356" h="2240908">
                    <a:moveTo>
                      <a:pt x="1794129" y="1977009"/>
                    </a:moveTo>
                    <a:lnTo>
                      <a:pt x="1779651" y="1988312"/>
                    </a:lnTo>
                    <a:lnTo>
                      <a:pt x="1779016" y="1988312"/>
                    </a:lnTo>
                    <a:lnTo>
                      <a:pt x="1779016" y="1988312"/>
                    </a:lnTo>
                    <a:cubicBezTo>
                      <a:pt x="1442447" y="2240908"/>
                      <a:pt x="965251" y="2175424"/>
                      <a:pt x="709168" y="1841500"/>
                    </a:cubicBezTo>
                    <a:lnTo>
                      <a:pt x="0" y="977900"/>
                    </a:lnTo>
                    <a:lnTo>
                      <a:pt x="1173099" y="0"/>
                    </a:lnTo>
                    <a:lnTo>
                      <a:pt x="1896999" y="880872"/>
                    </a:lnTo>
                    <a:cubicBezTo>
                      <a:pt x="1905000" y="890143"/>
                      <a:pt x="1912747" y="899541"/>
                      <a:pt x="1920240" y="909193"/>
                    </a:cubicBezTo>
                    <a:lnTo>
                      <a:pt x="1923796" y="913384"/>
                    </a:lnTo>
                    <a:cubicBezTo>
                      <a:pt x="1929257" y="920623"/>
                      <a:pt x="1934591" y="927989"/>
                      <a:pt x="1939925" y="935355"/>
                    </a:cubicBezTo>
                    <a:lnTo>
                      <a:pt x="1943735" y="940816"/>
                    </a:lnTo>
                    <a:lnTo>
                      <a:pt x="1948307" y="947420"/>
                    </a:lnTo>
                    <a:cubicBezTo>
                      <a:pt x="2170356" y="1271257"/>
                      <a:pt x="2110534" y="1710719"/>
                      <a:pt x="1810004" y="1963420"/>
                    </a:cubicBezTo>
                    <a:lnTo>
                      <a:pt x="1810004" y="1963420"/>
                    </a:lnTo>
                    <a:lnTo>
                      <a:pt x="1795653" y="1975104"/>
                    </a:lnTo>
                    <a:close/>
                  </a:path>
                </a:pathLst>
              </a:custGeom>
              <a:solidFill>
                <a:srgbClr val="A528FF"/>
              </a:solidFill>
              <a:ln w="76200">
                <a:solidFill>
                  <a:schemeClr val="bg1"/>
                </a:solidFill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BR" sz="2700"/>
              </a:p>
            </p:txBody>
          </p:sp>
          <p:sp>
            <p:nvSpPr>
              <p:cNvPr id="63" name="Freeform 17">
                <a:extLst>
                  <a:ext uri="{FF2B5EF4-FFF2-40B4-BE49-F238E27FC236}">
                    <a16:creationId xmlns:a16="http://schemas.microsoft.com/office/drawing/2014/main" id="{862D50ED-A442-F1B0-99F4-FE7DDE8D3D0E}"/>
                  </a:ext>
                </a:extLst>
              </p:cNvPr>
              <p:cNvSpPr/>
              <p:nvPr/>
            </p:nvSpPr>
            <p:spPr>
              <a:xfrm>
                <a:off x="-60190" y="-51"/>
                <a:ext cx="1587144" cy="1587163"/>
              </a:xfrm>
              <a:custGeom>
                <a:avLst/>
                <a:gdLst/>
                <a:ahLst/>
                <a:cxnLst/>
                <a:rect l="l" t="t" r="r" b="b"/>
                <a:pathLst>
                  <a:path w="1587144" h="1587163">
                    <a:moveTo>
                      <a:pt x="1587111" y="763575"/>
                    </a:moveTo>
                    <a:cubicBezTo>
                      <a:pt x="1587111" y="1072403"/>
                      <a:pt x="1401071" y="1350820"/>
                      <a:pt x="1115746" y="1468991"/>
                    </a:cubicBezTo>
                    <a:cubicBezTo>
                      <a:pt x="830421" y="1587163"/>
                      <a:pt x="502006" y="1521816"/>
                      <a:pt x="283649" y="1303423"/>
                    </a:cubicBezTo>
                    <a:cubicBezTo>
                      <a:pt x="65293" y="1085030"/>
                      <a:pt x="0" y="756604"/>
                      <a:pt x="118219" y="471299"/>
                    </a:cubicBezTo>
                    <a:cubicBezTo>
                      <a:pt x="236438" y="185994"/>
                      <a:pt x="514886" y="0"/>
                      <a:pt x="823714" y="51"/>
                    </a:cubicBezTo>
                    <a:lnTo>
                      <a:pt x="823714" y="51"/>
                    </a:lnTo>
                    <a:cubicBezTo>
                      <a:pt x="1026201" y="51"/>
                      <a:pt x="1220394" y="80498"/>
                      <a:pt x="1363562" y="223690"/>
                    </a:cubicBezTo>
                    <a:cubicBezTo>
                      <a:pt x="1506730" y="366882"/>
                      <a:pt x="1587145" y="561087"/>
                      <a:pt x="1587111" y="76357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4714" r="-16499" b="-21213"/>
                </a:stretch>
              </a:blipFill>
              <a:ln w="76200">
                <a:solidFill>
                  <a:schemeClr val="bg1"/>
                </a:solidFill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BR" sz="2700"/>
              </a:p>
            </p:txBody>
          </p:sp>
        </p:grp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40DF61CF-1C51-B8C5-3373-8BF055AE8AD4}"/>
                </a:ext>
              </a:extLst>
            </p:cNvPr>
            <p:cNvSpPr txBox="1"/>
            <p:nvPr/>
          </p:nvSpPr>
          <p:spPr>
            <a:xfrm>
              <a:off x="4563665" y="4284605"/>
              <a:ext cx="2420334" cy="307777"/>
            </a:xfrm>
            <a:prstGeom prst="rect">
              <a:avLst/>
            </a:prstGeom>
            <a:noFill/>
          </p:spPr>
          <p:txBody>
            <a:bodyPr wrap="square" lIns="60960" tIns="30480" rIns="60960" bIns="3048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600" b="1">
                  <a:solidFill>
                    <a:schemeClr val="bg1"/>
                  </a:solidFill>
                  <a:latin typeface="Abadi" panose="020B0604020104020204" pitchFamily="34" charset="0"/>
                </a:rPr>
                <a:t>Bruno Rosa</a:t>
              </a:r>
              <a:endParaRPr lang="pt-BR" sz="1600" b="1">
                <a:solidFill>
                  <a:schemeClr val="bg1"/>
                </a:solidFill>
                <a:latin typeface="Abadi" panose="020B0604020104020204" pitchFamily="34" charset="0"/>
                <a:ea typeface="Calibri"/>
                <a:cs typeface="Calibri"/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26794DB-99E4-87A6-7B33-D6775C6A219F}"/>
              </a:ext>
            </a:extLst>
          </p:cNvPr>
          <p:cNvGrpSpPr/>
          <p:nvPr/>
        </p:nvGrpSpPr>
        <p:grpSpPr>
          <a:xfrm>
            <a:off x="9111141" y="2088372"/>
            <a:ext cx="3213853" cy="2706941"/>
            <a:chOff x="5903417" y="2476144"/>
            <a:chExt cx="3323615" cy="2798188"/>
          </a:xfrm>
        </p:grpSpPr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D32420EB-347B-AB7D-201F-80C8ECDA0E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03417" y="2476144"/>
              <a:ext cx="2679504" cy="2798188"/>
              <a:chOff x="-60190" y="-51"/>
              <a:chExt cx="2402758" cy="2509184"/>
            </a:xfrm>
          </p:grpSpPr>
          <p:sp>
            <p:nvSpPr>
              <p:cNvPr id="49" name="Freeform 3">
                <a:extLst>
                  <a:ext uri="{FF2B5EF4-FFF2-40B4-BE49-F238E27FC236}">
                    <a16:creationId xmlns:a16="http://schemas.microsoft.com/office/drawing/2014/main" id="{A2AB0A8C-C64C-1744-04E6-9DE342CF5FD1}"/>
                  </a:ext>
                </a:extLst>
              </p:cNvPr>
              <p:cNvSpPr/>
              <p:nvPr/>
            </p:nvSpPr>
            <p:spPr>
              <a:xfrm>
                <a:off x="-60190" y="-51"/>
                <a:ext cx="2402758" cy="2509184"/>
              </a:xfrm>
              <a:custGeom>
                <a:avLst/>
                <a:gdLst/>
                <a:ahLst/>
                <a:cxnLst/>
                <a:rect l="l" t="t" r="r" b="b"/>
                <a:pathLst>
                  <a:path w="2402758" h="2509184">
                    <a:moveTo>
                      <a:pt x="2026531" y="2245284"/>
                    </a:moveTo>
                    <a:lnTo>
                      <a:pt x="2012053" y="2256587"/>
                    </a:lnTo>
                    <a:lnTo>
                      <a:pt x="2011418" y="2256587"/>
                    </a:lnTo>
                    <a:lnTo>
                      <a:pt x="2011418" y="2256587"/>
                    </a:lnTo>
                    <a:cubicBezTo>
                      <a:pt x="1674849" y="2509183"/>
                      <a:pt x="1197653" y="2443699"/>
                      <a:pt x="941570" y="2109775"/>
                    </a:cubicBezTo>
                    <a:lnTo>
                      <a:pt x="232402" y="1246175"/>
                    </a:lnTo>
                    <a:lnTo>
                      <a:pt x="1405501" y="268275"/>
                    </a:lnTo>
                    <a:lnTo>
                      <a:pt x="2129401" y="1149147"/>
                    </a:lnTo>
                    <a:cubicBezTo>
                      <a:pt x="2137402" y="1158418"/>
                      <a:pt x="2145149" y="1167816"/>
                      <a:pt x="2152642" y="1177468"/>
                    </a:cubicBezTo>
                    <a:lnTo>
                      <a:pt x="2156198" y="1181659"/>
                    </a:lnTo>
                    <a:cubicBezTo>
                      <a:pt x="2161659" y="1188898"/>
                      <a:pt x="2166993" y="1196264"/>
                      <a:pt x="2172327" y="1203630"/>
                    </a:cubicBezTo>
                    <a:lnTo>
                      <a:pt x="2176137" y="1209091"/>
                    </a:lnTo>
                    <a:lnTo>
                      <a:pt x="2180709" y="1215695"/>
                    </a:lnTo>
                    <a:cubicBezTo>
                      <a:pt x="2402758" y="1539532"/>
                      <a:pt x="2342936" y="1978994"/>
                      <a:pt x="2042406" y="2231695"/>
                    </a:cubicBezTo>
                    <a:lnTo>
                      <a:pt x="2042406" y="2231695"/>
                    </a:lnTo>
                    <a:lnTo>
                      <a:pt x="2028055" y="2243379"/>
                    </a:lnTo>
                    <a:close/>
                    <a:moveTo>
                      <a:pt x="1587111" y="763575"/>
                    </a:moveTo>
                    <a:cubicBezTo>
                      <a:pt x="1587111" y="1072403"/>
                      <a:pt x="1401071" y="1350820"/>
                      <a:pt x="1115746" y="1468991"/>
                    </a:cubicBezTo>
                    <a:cubicBezTo>
                      <a:pt x="830421" y="1587163"/>
                      <a:pt x="502006" y="1521816"/>
                      <a:pt x="283649" y="1303423"/>
                    </a:cubicBezTo>
                    <a:cubicBezTo>
                      <a:pt x="65293" y="1085030"/>
                      <a:pt x="0" y="756604"/>
                      <a:pt x="118219" y="471299"/>
                    </a:cubicBezTo>
                    <a:cubicBezTo>
                      <a:pt x="236438" y="185994"/>
                      <a:pt x="514886" y="0"/>
                      <a:pt x="823714" y="51"/>
                    </a:cubicBezTo>
                    <a:lnTo>
                      <a:pt x="823714" y="51"/>
                    </a:lnTo>
                    <a:cubicBezTo>
                      <a:pt x="1026201" y="51"/>
                      <a:pt x="1220394" y="80498"/>
                      <a:pt x="1363562" y="223690"/>
                    </a:cubicBezTo>
                    <a:cubicBezTo>
                      <a:pt x="1506730" y="366882"/>
                      <a:pt x="1587145" y="561087"/>
                      <a:pt x="1587111" y="763575"/>
                    </a:cubicBezTo>
                    <a:close/>
                  </a:path>
                </a:pathLst>
              </a:custGeom>
              <a:solidFill>
                <a:srgbClr val="9955F6"/>
              </a:solidFill>
              <a:ln w="76200">
                <a:solidFill>
                  <a:schemeClr val="bg1"/>
                </a:solidFill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BR" sz="2700"/>
              </a:p>
            </p:txBody>
          </p:sp>
          <p:sp>
            <p:nvSpPr>
              <p:cNvPr id="50" name="Freeform 4">
                <a:extLst>
                  <a:ext uri="{FF2B5EF4-FFF2-40B4-BE49-F238E27FC236}">
                    <a16:creationId xmlns:a16="http://schemas.microsoft.com/office/drawing/2014/main" id="{DD0C25B6-96FF-D7DF-725B-6DE7E8D7A69E}"/>
                  </a:ext>
                </a:extLst>
              </p:cNvPr>
              <p:cNvSpPr/>
              <p:nvPr/>
            </p:nvSpPr>
            <p:spPr>
              <a:xfrm>
                <a:off x="172212" y="268224"/>
                <a:ext cx="2170356" cy="2240908"/>
              </a:xfrm>
              <a:custGeom>
                <a:avLst/>
                <a:gdLst/>
                <a:ahLst/>
                <a:cxnLst/>
                <a:rect l="l" t="t" r="r" b="b"/>
                <a:pathLst>
                  <a:path w="2170356" h="2240908">
                    <a:moveTo>
                      <a:pt x="1794129" y="1977009"/>
                    </a:moveTo>
                    <a:lnTo>
                      <a:pt x="1779651" y="1988312"/>
                    </a:lnTo>
                    <a:lnTo>
                      <a:pt x="1779016" y="1988312"/>
                    </a:lnTo>
                    <a:lnTo>
                      <a:pt x="1779016" y="1988312"/>
                    </a:lnTo>
                    <a:cubicBezTo>
                      <a:pt x="1442447" y="2240908"/>
                      <a:pt x="965251" y="2175424"/>
                      <a:pt x="709168" y="1841500"/>
                    </a:cubicBezTo>
                    <a:lnTo>
                      <a:pt x="0" y="977900"/>
                    </a:lnTo>
                    <a:lnTo>
                      <a:pt x="1173099" y="0"/>
                    </a:lnTo>
                    <a:lnTo>
                      <a:pt x="1896999" y="880872"/>
                    </a:lnTo>
                    <a:cubicBezTo>
                      <a:pt x="1905000" y="890143"/>
                      <a:pt x="1912747" y="899541"/>
                      <a:pt x="1920240" y="909193"/>
                    </a:cubicBezTo>
                    <a:lnTo>
                      <a:pt x="1923796" y="913384"/>
                    </a:lnTo>
                    <a:cubicBezTo>
                      <a:pt x="1929257" y="920623"/>
                      <a:pt x="1934591" y="927989"/>
                      <a:pt x="1939925" y="935355"/>
                    </a:cubicBezTo>
                    <a:lnTo>
                      <a:pt x="1943735" y="940816"/>
                    </a:lnTo>
                    <a:lnTo>
                      <a:pt x="1948307" y="947420"/>
                    </a:lnTo>
                    <a:cubicBezTo>
                      <a:pt x="2170356" y="1271257"/>
                      <a:pt x="2110534" y="1710719"/>
                      <a:pt x="1810004" y="1963420"/>
                    </a:cubicBezTo>
                    <a:lnTo>
                      <a:pt x="1810004" y="1963420"/>
                    </a:lnTo>
                    <a:lnTo>
                      <a:pt x="1795653" y="1975104"/>
                    </a:lnTo>
                    <a:close/>
                  </a:path>
                </a:pathLst>
              </a:custGeom>
              <a:solidFill>
                <a:srgbClr val="A528FF"/>
              </a:solidFill>
              <a:ln w="76200">
                <a:solidFill>
                  <a:schemeClr val="bg1"/>
                </a:solidFill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BR" sz="2700"/>
              </a:p>
            </p:txBody>
          </p:sp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6A437098-AA79-1EE2-85F7-80DD45CA8E43}"/>
                  </a:ext>
                </a:extLst>
              </p:cNvPr>
              <p:cNvSpPr/>
              <p:nvPr/>
            </p:nvSpPr>
            <p:spPr>
              <a:xfrm>
                <a:off x="-60190" y="-51"/>
                <a:ext cx="1587144" cy="1587163"/>
              </a:xfrm>
              <a:custGeom>
                <a:avLst/>
                <a:gdLst/>
                <a:ahLst/>
                <a:cxnLst/>
                <a:rect l="l" t="t" r="r" b="b"/>
                <a:pathLst>
                  <a:path w="1587144" h="1587163">
                    <a:moveTo>
                      <a:pt x="1587111" y="763575"/>
                    </a:moveTo>
                    <a:cubicBezTo>
                      <a:pt x="1587111" y="1072403"/>
                      <a:pt x="1401071" y="1350820"/>
                      <a:pt x="1115746" y="1468991"/>
                    </a:cubicBezTo>
                    <a:cubicBezTo>
                      <a:pt x="830421" y="1587163"/>
                      <a:pt x="502006" y="1521816"/>
                      <a:pt x="283649" y="1303423"/>
                    </a:cubicBezTo>
                    <a:cubicBezTo>
                      <a:pt x="65293" y="1085030"/>
                      <a:pt x="0" y="756604"/>
                      <a:pt x="118219" y="471299"/>
                    </a:cubicBezTo>
                    <a:cubicBezTo>
                      <a:pt x="236438" y="185994"/>
                      <a:pt x="514886" y="0"/>
                      <a:pt x="823714" y="51"/>
                    </a:cubicBezTo>
                    <a:lnTo>
                      <a:pt x="823714" y="51"/>
                    </a:lnTo>
                    <a:cubicBezTo>
                      <a:pt x="1026201" y="51"/>
                      <a:pt x="1220394" y="80498"/>
                      <a:pt x="1363562" y="223690"/>
                    </a:cubicBezTo>
                    <a:cubicBezTo>
                      <a:pt x="1506730" y="366882"/>
                      <a:pt x="1587145" y="561087"/>
                      <a:pt x="1587111" y="76357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5606" t="-4004" r="-11149" b="-48918"/>
                </a:stretch>
              </a:blipFill>
              <a:ln w="76200">
                <a:solidFill>
                  <a:schemeClr val="bg1"/>
                </a:solidFill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BR" sz="2700"/>
              </a:p>
            </p:txBody>
          </p:sp>
        </p:grp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747C52F9-FB38-7DBC-61FE-DBDB3DDD0D54}"/>
                </a:ext>
              </a:extLst>
            </p:cNvPr>
            <p:cNvSpPr txBox="1"/>
            <p:nvPr/>
          </p:nvSpPr>
          <p:spPr>
            <a:xfrm>
              <a:off x="6806698" y="4303010"/>
              <a:ext cx="24203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600" b="1">
                  <a:solidFill>
                    <a:schemeClr val="bg1"/>
                  </a:solidFill>
                  <a:latin typeface="Abadi" panose="020B0604020104020204" pitchFamily="34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Vinicius Macedo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F1287E1-0FD1-2E63-F1BC-DE01D709015F}"/>
              </a:ext>
            </a:extLst>
          </p:cNvPr>
          <p:cNvGrpSpPr/>
          <p:nvPr/>
        </p:nvGrpSpPr>
        <p:grpSpPr>
          <a:xfrm>
            <a:off x="4803271" y="2214638"/>
            <a:ext cx="3189151" cy="2611325"/>
            <a:chOff x="8366868" y="2476144"/>
            <a:chExt cx="3542138" cy="2798188"/>
          </a:xfrm>
        </p:grpSpPr>
        <p:grpSp>
          <p:nvGrpSpPr>
            <p:cNvPr id="56" name="Group 10">
              <a:extLst>
                <a:ext uri="{FF2B5EF4-FFF2-40B4-BE49-F238E27FC236}">
                  <a16:creationId xmlns:a16="http://schemas.microsoft.com/office/drawing/2014/main" id="{121056C6-EAFA-F75F-A889-707B47AB3F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66868" y="2476144"/>
              <a:ext cx="2679504" cy="2798188"/>
              <a:chOff x="-60190" y="-51"/>
              <a:chExt cx="2402758" cy="2509184"/>
            </a:xfrm>
          </p:grpSpPr>
          <p:sp>
            <p:nvSpPr>
              <p:cNvPr id="57" name="Freeform 11">
                <a:extLst>
                  <a:ext uri="{FF2B5EF4-FFF2-40B4-BE49-F238E27FC236}">
                    <a16:creationId xmlns:a16="http://schemas.microsoft.com/office/drawing/2014/main" id="{C9C34DF7-A37B-FDB7-083B-02A5E0930221}"/>
                  </a:ext>
                </a:extLst>
              </p:cNvPr>
              <p:cNvSpPr/>
              <p:nvPr/>
            </p:nvSpPr>
            <p:spPr>
              <a:xfrm>
                <a:off x="-60190" y="-51"/>
                <a:ext cx="2402758" cy="2509184"/>
              </a:xfrm>
              <a:custGeom>
                <a:avLst/>
                <a:gdLst/>
                <a:ahLst/>
                <a:cxnLst/>
                <a:rect l="l" t="t" r="r" b="b"/>
                <a:pathLst>
                  <a:path w="2402758" h="2509184">
                    <a:moveTo>
                      <a:pt x="2026531" y="2245284"/>
                    </a:moveTo>
                    <a:lnTo>
                      <a:pt x="2012053" y="2256587"/>
                    </a:lnTo>
                    <a:lnTo>
                      <a:pt x="2011418" y="2256587"/>
                    </a:lnTo>
                    <a:lnTo>
                      <a:pt x="2011418" y="2256587"/>
                    </a:lnTo>
                    <a:cubicBezTo>
                      <a:pt x="1674849" y="2509183"/>
                      <a:pt x="1197653" y="2443699"/>
                      <a:pt x="941570" y="2109775"/>
                    </a:cubicBezTo>
                    <a:lnTo>
                      <a:pt x="232402" y="1246175"/>
                    </a:lnTo>
                    <a:lnTo>
                      <a:pt x="1405501" y="268275"/>
                    </a:lnTo>
                    <a:lnTo>
                      <a:pt x="2129401" y="1149147"/>
                    </a:lnTo>
                    <a:cubicBezTo>
                      <a:pt x="2137402" y="1158418"/>
                      <a:pt x="2145149" y="1167816"/>
                      <a:pt x="2152642" y="1177468"/>
                    </a:cubicBezTo>
                    <a:lnTo>
                      <a:pt x="2156198" y="1181659"/>
                    </a:lnTo>
                    <a:cubicBezTo>
                      <a:pt x="2161659" y="1188898"/>
                      <a:pt x="2166993" y="1196264"/>
                      <a:pt x="2172327" y="1203630"/>
                    </a:cubicBezTo>
                    <a:lnTo>
                      <a:pt x="2176137" y="1209091"/>
                    </a:lnTo>
                    <a:lnTo>
                      <a:pt x="2180709" y="1215695"/>
                    </a:lnTo>
                    <a:cubicBezTo>
                      <a:pt x="2402758" y="1539532"/>
                      <a:pt x="2342936" y="1978994"/>
                      <a:pt x="2042406" y="2231695"/>
                    </a:cubicBezTo>
                    <a:lnTo>
                      <a:pt x="2042406" y="2231695"/>
                    </a:lnTo>
                    <a:lnTo>
                      <a:pt x="2028055" y="2243379"/>
                    </a:lnTo>
                    <a:close/>
                    <a:moveTo>
                      <a:pt x="1587111" y="763575"/>
                    </a:moveTo>
                    <a:cubicBezTo>
                      <a:pt x="1587111" y="1072403"/>
                      <a:pt x="1401071" y="1350820"/>
                      <a:pt x="1115746" y="1468991"/>
                    </a:cubicBezTo>
                    <a:cubicBezTo>
                      <a:pt x="830421" y="1587163"/>
                      <a:pt x="502006" y="1521816"/>
                      <a:pt x="283649" y="1303423"/>
                    </a:cubicBezTo>
                    <a:cubicBezTo>
                      <a:pt x="65293" y="1085030"/>
                      <a:pt x="0" y="756604"/>
                      <a:pt x="118219" y="471299"/>
                    </a:cubicBezTo>
                    <a:cubicBezTo>
                      <a:pt x="236438" y="185994"/>
                      <a:pt x="514886" y="0"/>
                      <a:pt x="823714" y="51"/>
                    </a:cubicBezTo>
                    <a:lnTo>
                      <a:pt x="823714" y="51"/>
                    </a:lnTo>
                    <a:cubicBezTo>
                      <a:pt x="1026201" y="51"/>
                      <a:pt x="1220394" y="80498"/>
                      <a:pt x="1363562" y="223690"/>
                    </a:cubicBezTo>
                    <a:cubicBezTo>
                      <a:pt x="1506730" y="366882"/>
                      <a:pt x="1587145" y="561087"/>
                      <a:pt x="1587111" y="763575"/>
                    </a:cubicBezTo>
                    <a:close/>
                  </a:path>
                </a:pathLst>
              </a:custGeom>
              <a:solidFill>
                <a:srgbClr val="9955F6"/>
              </a:solidFill>
              <a:ln w="76200">
                <a:solidFill>
                  <a:schemeClr val="bg1"/>
                </a:solidFill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BR" sz="2700"/>
              </a:p>
            </p:txBody>
          </p:sp>
          <p:sp>
            <p:nvSpPr>
              <p:cNvPr id="58" name="Freeform 12">
                <a:extLst>
                  <a:ext uri="{FF2B5EF4-FFF2-40B4-BE49-F238E27FC236}">
                    <a16:creationId xmlns:a16="http://schemas.microsoft.com/office/drawing/2014/main" id="{839F3950-152B-7618-E6EE-4DF16A606BE7}"/>
                  </a:ext>
                </a:extLst>
              </p:cNvPr>
              <p:cNvSpPr/>
              <p:nvPr/>
            </p:nvSpPr>
            <p:spPr>
              <a:xfrm>
                <a:off x="172212" y="268224"/>
                <a:ext cx="2170356" cy="2240908"/>
              </a:xfrm>
              <a:custGeom>
                <a:avLst/>
                <a:gdLst/>
                <a:ahLst/>
                <a:cxnLst/>
                <a:rect l="l" t="t" r="r" b="b"/>
                <a:pathLst>
                  <a:path w="2170356" h="2240908">
                    <a:moveTo>
                      <a:pt x="1794129" y="1977009"/>
                    </a:moveTo>
                    <a:lnTo>
                      <a:pt x="1779651" y="1988312"/>
                    </a:lnTo>
                    <a:lnTo>
                      <a:pt x="1779016" y="1988312"/>
                    </a:lnTo>
                    <a:lnTo>
                      <a:pt x="1779016" y="1988312"/>
                    </a:lnTo>
                    <a:cubicBezTo>
                      <a:pt x="1442447" y="2240908"/>
                      <a:pt x="965251" y="2175424"/>
                      <a:pt x="709168" y="1841500"/>
                    </a:cubicBezTo>
                    <a:lnTo>
                      <a:pt x="0" y="977900"/>
                    </a:lnTo>
                    <a:lnTo>
                      <a:pt x="1173099" y="0"/>
                    </a:lnTo>
                    <a:lnTo>
                      <a:pt x="1896999" y="880872"/>
                    </a:lnTo>
                    <a:cubicBezTo>
                      <a:pt x="1905000" y="890143"/>
                      <a:pt x="1912747" y="899541"/>
                      <a:pt x="1920240" y="909193"/>
                    </a:cubicBezTo>
                    <a:lnTo>
                      <a:pt x="1923796" y="913384"/>
                    </a:lnTo>
                    <a:cubicBezTo>
                      <a:pt x="1929257" y="920623"/>
                      <a:pt x="1934591" y="927989"/>
                      <a:pt x="1939925" y="935355"/>
                    </a:cubicBezTo>
                    <a:lnTo>
                      <a:pt x="1943735" y="940816"/>
                    </a:lnTo>
                    <a:lnTo>
                      <a:pt x="1948307" y="947420"/>
                    </a:lnTo>
                    <a:cubicBezTo>
                      <a:pt x="2170356" y="1271257"/>
                      <a:pt x="2110534" y="1710719"/>
                      <a:pt x="1810004" y="1963420"/>
                    </a:cubicBezTo>
                    <a:lnTo>
                      <a:pt x="1810004" y="1963420"/>
                    </a:lnTo>
                    <a:lnTo>
                      <a:pt x="1795653" y="1975104"/>
                    </a:lnTo>
                    <a:close/>
                  </a:path>
                </a:pathLst>
              </a:custGeom>
              <a:solidFill>
                <a:srgbClr val="A528FF"/>
              </a:solidFill>
              <a:ln w="76200">
                <a:solidFill>
                  <a:schemeClr val="bg1"/>
                </a:solidFill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BR" sz="2700"/>
              </a:p>
            </p:txBody>
          </p:sp>
          <p:sp>
            <p:nvSpPr>
              <p:cNvPr id="59" name="Freeform 13">
                <a:extLst>
                  <a:ext uri="{FF2B5EF4-FFF2-40B4-BE49-F238E27FC236}">
                    <a16:creationId xmlns:a16="http://schemas.microsoft.com/office/drawing/2014/main" id="{EBE4EFF1-923A-F105-67E5-DB3FA06EDAC1}"/>
                  </a:ext>
                </a:extLst>
              </p:cNvPr>
              <p:cNvSpPr/>
              <p:nvPr/>
            </p:nvSpPr>
            <p:spPr>
              <a:xfrm>
                <a:off x="-60190" y="-51"/>
                <a:ext cx="1587144" cy="1587163"/>
              </a:xfrm>
              <a:custGeom>
                <a:avLst/>
                <a:gdLst/>
                <a:ahLst/>
                <a:cxnLst/>
                <a:rect l="l" t="t" r="r" b="b"/>
                <a:pathLst>
                  <a:path w="1587144" h="1587163">
                    <a:moveTo>
                      <a:pt x="1587111" y="763575"/>
                    </a:moveTo>
                    <a:cubicBezTo>
                      <a:pt x="1587111" y="1072403"/>
                      <a:pt x="1401071" y="1350820"/>
                      <a:pt x="1115746" y="1468991"/>
                    </a:cubicBezTo>
                    <a:cubicBezTo>
                      <a:pt x="830421" y="1587163"/>
                      <a:pt x="502006" y="1521816"/>
                      <a:pt x="283649" y="1303423"/>
                    </a:cubicBezTo>
                    <a:cubicBezTo>
                      <a:pt x="65293" y="1085030"/>
                      <a:pt x="0" y="756604"/>
                      <a:pt x="118219" y="471299"/>
                    </a:cubicBezTo>
                    <a:cubicBezTo>
                      <a:pt x="236438" y="185994"/>
                      <a:pt x="514886" y="0"/>
                      <a:pt x="823714" y="51"/>
                    </a:cubicBezTo>
                    <a:lnTo>
                      <a:pt x="823714" y="51"/>
                    </a:lnTo>
                    <a:cubicBezTo>
                      <a:pt x="1026201" y="51"/>
                      <a:pt x="1220394" y="80498"/>
                      <a:pt x="1363562" y="223690"/>
                    </a:cubicBezTo>
                    <a:cubicBezTo>
                      <a:pt x="1506730" y="366882"/>
                      <a:pt x="1587145" y="561087"/>
                      <a:pt x="1587111" y="76357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r="-3203" b="-3203"/>
                </a:stretch>
              </a:blipFill>
              <a:ln w="76200">
                <a:solidFill>
                  <a:schemeClr val="bg1"/>
                </a:solidFill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BR" sz="2700"/>
              </a:p>
            </p:txBody>
          </p:sp>
        </p:grp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C9EA2CA9-43DB-6584-2525-351E6919FF8B}"/>
                </a:ext>
              </a:extLst>
            </p:cNvPr>
            <p:cNvSpPr txBox="1"/>
            <p:nvPr/>
          </p:nvSpPr>
          <p:spPr>
            <a:xfrm>
              <a:off x="9488672" y="4281271"/>
              <a:ext cx="24203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600" b="1">
                  <a:solidFill>
                    <a:schemeClr val="bg1"/>
                  </a:solidFill>
                  <a:latin typeface="Abadi" panose="020B0604020104020204" pitchFamily="34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Fred Sousa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E348F89-0431-F5B5-2EB8-EC7B8425D33F}"/>
              </a:ext>
            </a:extLst>
          </p:cNvPr>
          <p:cNvGrpSpPr/>
          <p:nvPr/>
        </p:nvGrpSpPr>
        <p:grpSpPr>
          <a:xfrm>
            <a:off x="2755411" y="2342636"/>
            <a:ext cx="3186023" cy="2452676"/>
            <a:chOff x="1107995" y="2476144"/>
            <a:chExt cx="3690697" cy="2817433"/>
          </a:xfrm>
        </p:grpSpPr>
        <p:grpSp>
          <p:nvGrpSpPr>
            <p:cNvPr id="52" name="Group 6">
              <a:extLst>
                <a:ext uri="{FF2B5EF4-FFF2-40B4-BE49-F238E27FC236}">
                  <a16:creationId xmlns:a16="http://schemas.microsoft.com/office/drawing/2014/main" id="{34BDFDCC-F2A0-A280-99CD-CE432D19C3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7995" y="2476144"/>
              <a:ext cx="2689387" cy="2817433"/>
              <a:chOff x="-60190" y="-51"/>
              <a:chExt cx="2411620" cy="2526441"/>
            </a:xfrm>
          </p:grpSpPr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916A5E51-3502-AAD5-276B-B5410BB9777C}"/>
                  </a:ext>
                </a:extLst>
              </p:cNvPr>
              <p:cNvSpPr/>
              <p:nvPr/>
            </p:nvSpPr>
            <p:spPr>
              <a:xfrm>
                <a:off x="-60190" y="-51"/>
                <a:ext cx="2402758" cy="2509184"/>
              </a:xfrm>
              <a:custGeom>
                <a:avLst/>
                <a:gdLst/>
                <a:ahLst/>
                <a:cxnLst/>
                <a:rect l="l" t="t" r="r" b="b"/>
                <a:pathLst>
                  <a:path w="2402758" h="2509184">
                    <a:moveTo>
                      <a:pt x="2026531" y="2245284"/>
                    </a:moveTo>
                    <a:lnTo>
                      <a:pt x="2012053" y="2256587"/>
                    </a:lnTo>
                    <a:lnTo>
                      <a:pt x="2011418" y="2256587"/>
                    </a:lnTo>
                    <a:lnTo>
                      <a:pt x="2011418" y="2256587"/>
                    </a:lnTo>
                    <a:cubicBezTo>
                      <a:pt x="1674849" y="2509183"/>
                      <a:pt x="1197653" y="2443699"/>
                      <a:pt x="941570" y="2109775"/>
                    </a:cubicBezTo>
                    <a:lnTo>
                      <a:pt x="232402" y="1246175"/>
                    </a:lnTo>
                    <a:lnTo>
                      <a:pt x="1405501" y="268275"/>
                    </a:lnTo>
                    <a:lnTo>
                      <a:pt x="2129401" y="1149147"/>
                    </a:lnTo>
                    <a:cubicBezTo>
                      <a:pt x="2137402" y="1158418"/>
                      <a:pt x="2145149" y="1167816"/>
                      <a:pt x="2152642" y="1177468"/>
                    </a:cubicBezTo>
                    <a:lnTo>
                      <a:pt x="2156198" y="1181659"/>
                    </a:lnTo>
                    <a:cubicBezTo>
                      <a:pt x="2161659" y="1188898"/>
                      <a:pt x="2166993" y="1196264"/>
                      <a:pt x="2172327" y="1203630"/>
                    </a:cubicBezTo>
                    <a:lnTo>
                      <a:pt x="2176137" y="1209091"/>
                    </a:lnTo>
                    <a:lnTo>
                      <a:pt x="2180709" y="1215695"/>
                    </a:lnTo>
                    <a:cubicBezTo>
                      <a:pt x="2402758" y="1539532"/>
                      <a:pt x="2342936" y="1978994"/>
                      <a:pt x="2042406" y="2231695"/>
                    </a:cubicBezTo>
                    <a:lnTo>
                      <a:pt x="2042406" y="2231695"/>
                    </a:lnTo>
                    <a:lnTo>
                      <a:pt x="2028055" y="2243379"/>
                    </a:lnTo>
                    <a:close/>
                    <a:moveTo>
                      <a:pt x="1587111" y="763575"/>
                    </a:moveTo>
                    <a:cubicBezTo>
                      <a:pt x="1587111" y="1072403"/>
                      <a:pt x="1401071" y="1350820"/>
                      <a:pt x="1115746" y="1468991"/>
                    </a:cubicBezTo>
                    <a:cubicBezTo>
                      <a:pt x="830421" y="1587163"/>
                      <a:pt x="502006" y="1521816"/>
                      <a:pt x="283649" y="1303423"/>
                    </a:cubicBezTo>
                    <a:cubicBezTo>
                      <a:pt x="65293" y="1085030"/>
                      <a:pt x="0" y="756604"/>
                      <a:pt x="118219" y="471299"/>
                    </a:cubicBezTo>
                    <a:cubicBezTo>
                      <a:pt x="236438" y="185994"/>
                      <a:pt x="514886" y="0"/>
                      <a:pt x="823714" y="51"/>
                    </a:cubicBezTo>
                    <a:lnTo>
                      <a:pt x="823714" y="51"/>
                    </a:lnTo>
                    <a:cubicBezTo>
                      <a:pt x="1026201" y="51"/>
                      <a:pt x="1220394" y="80498"/>
                      <a:pt x="1363562" y="223690"/>
                    </a:cubicBezTo>
                    <a:cubicBezTo>
                      <a:pt x="1506730" y="366882"/>
                      <a:pt x="1587145" y="561087"/>
                      <a:pt x="1587111" y="763575"/>
                    </a:cubicBezTo>
                    <a:close/>
                  </a:path>
                </a:pathLst>
              </a:custGeom>
              <a:solidFill>
                <a:srgbClr val="9955F6"/>
              </a:solidFill>
              <a:ln w="76200">
                <a:solidFill>
                  <a:schemeClr val="bg1"/>
                </a:solidFill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BR" sz="2700"/>
              </a:p>
            </p:txBody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E5DA3E17-DEF7-3F98-6391-E29813607406}"/>
                  </a:ext>
                </a:extLst>
              </p:cNvPr>
              <p:cNvSpPr/>
              <p:nvPr/>
            </p:nvSpPr>
            <p:spPr>
              <a:xfrm>
                <a:off x="181074" y="285482"/>
                <a:ext cx="2170356" cy="2240908"/>
              </a:xfrm>
              <a:custGeom>
                <a:avLst/>
                <a:gdLst/>
                <a:ahLst/>
                <a:cxnLst/>
                <a:rect l="l" t="t" r="r" b="b"/>
                <a:pathLst>
                  <a:path w="2170356" h="2240908">
                    <a:moveTo>
                      <a:pt x="1794129" y="1977009"/>
                    </a:moveTo>
                    <a:lnTo>
                      <a:pt x="1779651" y="1988312"/>
                    </a:lnTo>
                    <a:lnTo>
                      <a:pt x="1779016" y="1988312"/>
                    </a:lnTo>
                    <a:lnTo>
                      <a:pt x="1779016" y="1988312"/>
                    </a:lnTo>
                    <a:cubicBezTo>
                      <a:pt x="1442447" y="2240908"/>
                      <a:pt x="965251" y="2175424"/>
                      <a:pt x="709168" y="1841500"/>
                    </a:cubicBezTo>
                    <a:lnTo>
                      <a:pt x="0" y="977900"/>
                    </a:lnTo>
                    <a:lnTo>
                      <a:pt x="1173099" y="0"/>
                    </a:lnTo>
                    <a:lnTo>
                      <a:pt x="1896999" y="880872"/>
                    </a:lnTo>
                    <a:cubicBezTo>
                      <a:pt x="1905000" y="890143"/>
                      <a:pt x="1912747" y="899541"/>
                      <a:pt x="1920240" y="909193"/>
                    </a:cubicBezTo>
                    <a:lnTo>
                      <a:pt x="1923796" y="913384"/>
                    </a:lnTo>
                    <a:cubicBezTo>
                      <a:pt x="1929257" y="920623"/>
                      <a:pt x="1934591" y="927989"/>
                      <a:pt x="1939925" y="935355"/>
                    </a:cubicBezTo>
                    <a:lnTo>
                      <a:pt x="1943735" y="940816"/>
                    </a:lnTo>
                    <a:lnTo>
                      <a:pt x="1948307" y="947420"/>
                    </a:lnTo>
                    <a:cubicBezTo>
                      <a:pt x="2170356" y="1271257"/>
                      <a:pt x="2110534" y="1710719"/>
                      <a:pt x="1810004" y="1963420"/>
                    </a:cubicBezTo>
                    <a:lnTo>
                      <a:pt x="1810004" y="1963420"/>
                    </a:lnTo>
                    <a:lnTo>
                      <a:pt x="1795653" y="1975104"/>
                    </a:lnTo>
                    <a:close/>
                  </a:path>
                </a:pathLst>
              </a:custGeom>
              <a:solidFill>
                <a:srgbClr val="A528FF"/>
              </a:solidFill>
              <a:ln w="76200">
                <a:solidFill>
                  <a:schemeClr val="bg1"/>
                </a:solidFill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BR" sz="2700"/>
              </a:p>
            </p:txBody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C69CAD82-75D9-7322-4C30-C3FDCA10D20B}"/>
                  </a:ext>
                </a:extLst>
              </p:cNvPr>
              <p:cNvSpPr/>
              <p:nvPr/>
            </p:nvSpPr>
            <p:spPr>
              <a:xfrm>
                <a:off x="-60190" y="-51"/>
                <a:ext cx="1587144" cy="1587163"/>
              </a:xfrm>
              <a:custGeom>
                <a:avLst/>
                <a:gdLst/>
                <a:ahLst/>
                <a:cxnLst/>
                <a:rect l="l" t="t" r="r" b="b"/>
                <a:pathLst>
                  <a:path w="1587144" h="1587163">
                    <a:moveTo>
                      <a:pt x="1587111" y="763575"/>
                    </a:moveTo>
                    <a:cubicBezTo>
                      <a:pt x="1587111" y="1072403"/>
                      <a:pt x="1401071" y="1350820"/>
                      <a:pt x="1115746" y="1468991"/>
                    </a:cubicBezTo>
                    <a:cubicBezTo>
                      <a:pt x="830421" y="1587163"/>
                      <a:pt x="502006" y="1521816"/>
                      <a:pt x="283649" y="1303423"/>
                    </a:cubicBezTo>
                    <a:cubicBezTo>
                      <a:pt x="65293" y="1085030"/>
                      <a:pt x="0" y="756604"/>
                      <a:pt x="118219" y="471299"/>
                    </a:cubicBezTo>
                    <a:cubicBezTo>
                      <a:pt x="236438" y="185994"/>
                      <a:pt x="514886" y="0"/>
                      <a:pt x="823714" y="51"/>
                    </a:cubicBezTo>
                    <a:lnTo>
                      <a:pt x="823714" y="51"/>
                    </a:lnTo>
                    <a:cubicBezTo>
                      <a:pt x="1026201" y="51"/>
                      <a:pt x="1220394" y="80498"/>
                      <a:pt x="1363562" y="223690"/>
                    </a:cubicBezTo>
                    <a:cubicBezTo>
                      <a:pt x="1506730" y="366882"/>
                      <a:pt x="1587145" y="561087"/>
                      <a:pt x="1587111" y="76357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693" t="-11860" r="-6741" b="-29430"/>
                </a:stretch>
              </a:blipFill>
              <a:ln w="76200">
                <a:solidFill>
                  <a:schemeClr val="bg1"/>
                </a:solidFill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BR" sz="2700"/>
              </a:p>
            </p:txBody>
          </p:sp>
        </p:grp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9A318D0D-D243-08C0-EFD7-CB93336A5EA5}"/>
                </a:ext>
              </a:extLst>
            </p:cNvPr>
            <p:cNvSpPr txBox="1"/>
            <p:nvPr/>
          </p:nvSpPr>
          <p:spPr>
            <a:xfrm>
              <a:off x="2130978" y="4266227"/>
              <a:ext cx="24203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600" b="1">
                  <a:solidFill>
                    <a:schemeClr val="bg1"/>
                  </a:solidFill>
                  <a:latin typeface="Abadi" panose="020B0604020104020204" pitchFamily="34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Danilo Alves</a:t>
              </a:r>
            </a:p>
          </p:txBody>
        </p: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B738C1AD-E3AF-E92E-B440-2BBCAB25FF71}"/>
                </a:ext>
              </a:extLst>
            </p:cNvPr>
            <p:cNvSpPr txBox="1"/>
            <p:nvPr/>
          </p:nvSpPr>
          <p:spPr>
            <a:xfrm>
              <a:off x="2378358" y="4548487"/>
              <a:ext cx="24203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400" b="1" i="1">
                  <a:solidFill>
                    <a:schemeClr val="bg1"/>
                  </a:solidFill>
                  <a:latin typeface="+mj-lt"/>
                  <a:ea typeface="ADLaM Display" panose="020F0502020204030204" pitchFamily="2" charset="0"/>
                  <a:cs typeface="ADLaM Display" panose="020F0502020204030204" pitchFamily="2" charset="0"/>
                </a:rPr>
                <a:t>Manager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96E18E8-C2C6-4444-7E26-AD4706BDC61C}"/>
              </a:ext>
            </a:extLst>
          </p:cNvPr>
          <p:cNvSpPr txBox="1"/>
          <p:nvPr/>
        </p:nvSpPr>
        <p:spPr>
          <a:xfrm>
            <a:off x="1715150" y="780501"/>
            <a:ext cx="3088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b="1">
                <a:solidFill>
                  <a:srgbClr val="A528FF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O TIME</a:t>
            </a:r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792EA3F1-1415-0049-6419-E5F65E56C98F}"/>
              </a:ext>
            </a:extLst>
          </p:cNvPr>
          <p:cNvSpPr/>
          <p:nvPr/>
        </p:nvSpPr>
        <p:spPr>
          <a:xfrm>
            <a:off x="1143005" y="938696"/>
            <a:ext cx="429324" cy="293164"/>
          </a:xfrm>
          <a:prstGeom prst="rightArrow">
            <a:avLst>
              <a:gd name="adj1" fmla="val 24008"/>
              <a:gd name="adj2" fmla="val 55198"/>
            </a:avLst>
          </a:prstGeom>
          <a:solidFill>
            <a:srgbClr val="A528FF"/>
          </a:solidFill>
          <a:ln w="57150">
            <a:solidFill>
              <a:srgbClr val="A52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2700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91A5BDA-EF43-6218-DCF3-0EF6E6ABF6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9925" y="6020258"/>
            <a:ext cx="1223370" cy="776291"/>
          </a:xfrm>
          <a:prstGeom prst="rect">
            <a:avLst/>
          </a:prstGeom>
        </p:spPr>
      </p:pic>
      <p:grpSp>
        <p:nvGrpSpPr>
          <p:cNvPr id="31" name="Agrupar 7">
            <a:extLst>
              <a:ext uri="{FF2B5EF4-FFF2-40B4-BE49-F238E27FC236}">
                <a16:creationId xmlns:a16="http://schemas.microsoft.com/office/drawing/2014/main" id="{9D466DBD-0603-D552-3826-17C63D0A7326}"/>
              </a:ext>
            </a:extLst>
          </p:cNvPr>
          <p:cNvGrpSpPr/>
          <p:nvPr/>
        </p:nvGrpSpPr>
        <p:grpSpPr>
          <a:xfrm>
            <a:off x="6861325" y="2119856"/>
            <a:ext cx="3511707" cy="2706109"/>
            <a:chOff x="889175" y="2233179"/>
            <a:chExt cx="3864798" cy="3041153"/>
          </a:xfrm>
        </p:grpSpPr>
        <p:grpSp>
          <p:nvGrpSpPr>
            <p:cNvPr id="32" name="Group 6">
              <a:extLst>
                <a:ext uri="{FF2B5EF4-FFF2-40B4-BE49-F238E27FC236}">
                  <a16:creationId xmlns:a16="http://schemas.microsoft.com/office/drawing/2014/main" id="{8FD72DAC-FB31-DDE9-8AF7-42EDF5A3ED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9175" y="2233179"/>
              <a:ext cx="2898324" cy="3041153"/>
              <a:chOff x="-256409" y="-217922"/>
              <a:chExt cx="2598977" cy="2727055"/>
            </a:xfrm>
          </p:grpSpPr>
          <p:sp>
            <p:nvSpPr>
              <p:cNvPr id="35" name="Freeform 7">
                <a:extLst>
                  <a:ext uri="{FF2B5EF4-FFF2-40B4-BE49-F238E27FC236}">
                    <a16:creationId xmlns:a16="http://schemas.microsoft.com/office/drawing/2014/main" id="{11FFC6A5-5D43-F2BE-F066-793B6597F630}"/>
                  </a:ext>
                </a:extLst>
              </p:cNvPr>
              <p:cNvSpPr/>
              <p:nvPr/>
            </p:nvSpPr>
            <p:spPr>
              <a:xfrm>
                <a:off x="-60190" y="-51"/>
                <a:ext cx="2402758" cy="2509184"/>
              </a:xfrm>
              <a:custGeom>
                <a:avLst/>
                <a:gdLst/>
                <a:ahLst/>
                <a:cxnLst/>
                <a:rect l="l" t="t" r="r" b="b"/>
                <a:pathLst>
                  <a:path w="2402758" h="2509184">
                    <a:moveTo>
                      <a:pt x="2026531" y="2245284"/>
                    </a:moveTo>
                    <a:lnTo>
                      <a:pt x="2012053" y="2256587"/>
                    </a:lnTo>
                    <a:lnTo>
                      <a:pt x="2011418" y="2256587"/>
                    </a:lnTo>
                    <a:lnTo>
                      <a:pt x="2011418" y="2256587"/>
                    </a:lnTo>
                    <a:cubicBezTo>
                      <a:pt x="1674849" y="2509183"/>
                      <a:pt x="1197653" y="2443699"/>
                      <a:pt x="941570" y="2109775"/>
                    </a:cubicBezTo>
                    <a:lnTo>
                      <a:pt x="232402" y="1246175"/>
                    </a:lnTo>
                    <a:lnTo>
                      <a:pt x="1405501" y="268275"/>
                    </a:lnTo>
                    <a:lnTo>
                      <a:pt x="2129401" y="1149147"/>
                    </a:lnTo>
                    <a:cubicBezTo>
                      <a:pt x="2137402" y="1158418"/>
                      <a:pt x="2145149" y="1167816"/>
                      <a:pt x="2152642" y="1177468"/>
                    </a:cubicBezTo>
                    <a:lnTo>
                      <a:pt x="2156198" y="1181659"/>
                    </a:lnTo>
                    <a:cubicBezTo>
                      <a:pt x="2161659" y="1188898"/>
                      <a:pt x="2166993" y="1196264"/>
                      <a:pt x="2172327" y="1203630"/>
                    </a:cubicBezTo>
                    <a:lnTo>
                      <a:pt x="2176137" y="1209091"/>
                    </a:lnTo>
                    <a:lnTo>
                      <a:pt x="2180709" y="1215695"/>
                    </a:lnTo>
                    <a:cubicBezTo>
                      <a:pt x="2402758" y="1539532"/>
                      <a:pt x="2342936" y="1978994"/>
                      <a:pt x="2042406" y="2231695"/>
                    </a:cubicBezTo>
                    <a:lnTo>
                      <a:pt x="2042406" y="2231695"/>
                    </a:lnTo>
                    <a:lnTo>
                      <a:pt x="2028055" y="2243379"/>
                    </a:lnTo>
                    <a:close/>
                    <a:moveTo>
                      <a:pt x="1587111" y="763575"/>
                    </a:moveTo>
                    <a:cubicBezTo>
                      <a:pt x="1587111" y="1072403"/>
                      <a:pt x="1401071" y="1350820"/>
                      <a:pt x="1115746" y="1468991"/>
                    </a:cubicBezTo>
                    <a:cubicBezTo>
                      <a:pt x="830421" y="1587163"/>
                      <a:pt x="502006" y="1521816"/>
                      <a:pt x="283649" y="1303423"/>
                    </a:cubicBezTo>
                    <a:cubicBezTo>
                      <a:pt x="65293" y="1085030"/>
                      <a:pt x="0" y="756604"/>
                      <a:pt x="118219" y="471299"/>
                    </a:cubicBezTo>
                    <a:cubicBezTo>
                      <a:pt x="236438" y="185994"/>
                      <a:pt x="514886" y="0"/>
                      <a:pt x="823714" y="51"/>
                    </a:cubicBezTo>
                    <a:lnTo>
                      <a:pt x="823714" y="51"/>
                    </a:lnTo>
                    <a:cubicBezTo>
                      <a:pt x="1026201" y="51"/>
                      <a:pt x="1220394" y="80498"/>
                      <a:pt x="1363562" y="223690"/>
                    </a:cubicBezTo>
                    <a:cubicBezTo>
                      <a:pt x="1506730" y="366882"/>
                      <a:pt x="1587145" y="561087"/>
                      <a:pt x="1587111" y="763575"/>
                    </a:cubicBezTo>
                    <a:close/>
                  </a:path>
                </a:pathLst>
              </a:custGeom>
              <a:solidFill>
                <a:srgbClr val="9955F6"/>
              </a:solidFill>
              <a:ln w="76200">
                <a:solidFill>
                  <a:schemeClr val="bg1"/>
                </a:solidFill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BR" sz="2700"/>
              </a:p>
            </p:txBody>
          </p:sp>
          <p:sp>
            <p:nvSpPr>
              <p:cNvPr id="36" name="Freeform 8">
                <a:extLst>
                  <a:ext uri="{FF2B5EF4-FFF2-40B4-BE49-F238E27FC236}">
                    <a16:creationId xmlns:a16="http://schemas.microsoft.com/office/drawing/2014/main" id="{E16A500B-8F6E-37B1-137A-9DD97C11D532}"/>
                  </a:ext>
                </a:extLst>
              </p:cNvPr>
              <p:cNvSpPr/>
              <p:nvPr/>
            </p:nvSpPr>
            <p:spPr>
              <a:xfrm>
                <a:off x="172212" y="268224"/>
                <a:ext cx="2170356" cy="2240908"/>
              </a:xfrm>
              <a:custGeom>
                <a:avLst/>
                <a:gdLst/>
                <a:ahLst/>
                <a:cxnLst/>
                <a:rect l="l" t="t" r="r" b="b"/>
                <a:pathLst>
                  <a:path w="2170356" h="2240908">
                    <a:moveTo>
                      <a:pt x="1794129" y="1977009"/>
                    </a:moveTo>
                    <a:lnTo>
                      <a:pt x="1779651" y="1988312"/>
                    </a:lnTo>
                    <a:lnTo>
                      <a:pt x="1779016" y="1988312"/>
                    </a:lnTo>
                    <a:lnTo>
                      <a:pt x="1779016" y="1988312"/>
                    </a:lnTo>
                    <a:cubicBezTo>
                      <a:pt x="1442447" y="2240908"/>
                      <a:pt x="965251" y="2175424"/>
                      <a:pt x="709168" y="1841500"/>
                    </a:cubicBezTo>
                    <a:lnTo>
                      <a:pt x="0" y="977900"/>
                    </a:lnTo>
                    <a:lnTo>
                      <a:pt x="1173099" y="0"/>
                    </a:lnTo>
                    <a:lnTo>
                      <a:pt x="1896999" y="880872"/>
                    </a:lnTo>
                    <a:cubicBezTo>
                      <a:pt x="1905000" y="890143"/>
                      <a:pt x="1912747" y="899541"/>
                      <a:pt x="1920240" y="909193"/>
                    </a:cubicBezTo>
                    <a:lnTo>
                      <a:pt x="1923796" y="913384"/>
                    </a:lnTo>
                    <a:cubicBezTo>
                      <a:pt x="1929257" y="920623"/>
                      <a:pt x="1934591" y="927989"/>
                      <a:pt x="1939925" y="935355"/>
                    </a:cubicBezTo>
                    <a:lnTo>
                      <a:pt x="1943735" y="940816"/>
                    </a:lnTo>
                    <a:lnTo>
                      <a:pt x="1948307" y="947420"/>
                    </a:lnTo>
                    <a:cubicBezTo>
                      <a:pt x="2170356" y="1271257"/>
                      <a:pt x="2110534" y="1710719"/>
                      <a:pt x="1810004" y="1963420"/>
                    </a:cubicBezTo>
                    <a:lnTo>
                      <a:pt x="1810004" y="1963420"/>
                    </a:lnTo>
                    <a:lnTo>
                      <a:pt x="1795653" y="1975104"/>
                    </a:lnTo>
                    <a:close/>
                  </a:path>
                </a:pathLst>
              </a:custGeom>
              <a:solidFill>
                <a:srgbClr val="A528FF"/>
              </a:solidFill>
              <a:ln w="76200">
                <a:solidFill>
                  <a:schemeClr val="bg1"/>
                </a:solidFill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BR" sz="2700"/>
              </a:p>
            </p:txBody>
          </p:sp>
          <p:sp>
            <p:nvSpPr>
              <p:cNvPr id="37" name="Freeform 9">
                <a:extLst>
                  <a:ext uri="{FF2B5EF4-FFF2-40B4-BE49-F238E27FC236}">
                    <a16:creationId xmlns:a16="http://schemas.microsoft.com/office/drawing/2014/main" id="{A5AFD112-A3F4-89E3-D8D7-E067AD25B162}"/>
                  </a:ext>
                </a:extLst>
              </p:cNvPr>
              <p:cNvSpPr/>
              <p:nvPr/>
            </p:nvSpPr>
            <p:spPr>
              <a:xfrm>
                <a:off x="-256409" y="-217922"/>
                <a:ext cx="1631493" cy="1586908"/>
              </a:xfrm>
              <a:custGeom>
                <a:avLst/>
                <a:gdLst/>
                <a:ahLst/>
                <a:cxnLst/>
                <a:rect l="l" t="t" r="r" b="b"/>
                <a:pathLst>
                  <a:path w="1587144" h="1587163">
                    <a:moveTo>
                      <a:pt x="1587111" y="763575"/>
                    </a:moveTo>
                    <a:cubicBezTo>
                      <a:pt x="1587111" y="1072403"/>
                      <a:pt x="1401071" y="1350820"/>
                      <a:pt x="1115746" y="1468991"/>
                    </a:cubicBezTo>
                    <a:cubicBezTo>
                      <a:pt x="830421" y="1587163"/>
                      <a:pt x="502006" y="1521816"/>
                      <a:pt x="283649" y="1303423"/>
                    </a:cubicBezTo>
                    <a:cubicBezTo>
                      <a:pt x="65293" y="1085030"/>
                      <a:pt x="0" y="756604"/>
                      <a:pt x="118219" y="471299"/>
                    </a:cubicBezTo>
                    <a:cubicBezTo>
                      <a:pt x="236438" y="185994"/>
                      <a:pt x="514886" y="0"/>
                      <a:pt x="823714" y="51"/>
                    </a:cubicBezTo>
                    <a:lnTo>
                      <a:pt x="823714" y="51"/>
                    </a:lnTo>
                    <a:cubicBezTo>
                      <a:pt x="1026201" y="51"/>
                      <a:pt x="1220394" y="80498"/>
                      <a:pt x="1363562" y="223690"/>
                    </a:cubicBezTo>
                    <a:cubicBezTo>
                      <a:pt x="1506730" y="366882"/>
                      <a:pt x="1587145" y="561087"/>
                      <a:pt x="1587111" y="763575"/>
                    </a:cubicBezTo>
                    <a:close/>
                  </a:path>
                </a:pathLst>
              </a:cu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BR" sz="2700"/>
              </a:p>
            </p:txBody>
          </p:sp>
        </p:grpSp>
        <p:sp>
          <p:nvSpPr>
            <p:cNvPr id="33" name="CaixaDeTexto 74">
              <a:extLst>
                <a:ext uri="{FF2B5EF4-FFF2-40B4-BE49-F238E27FC236}">
                  <a16:creationId xmlns:a16="http://schemas.microsoft.com/office/drawing/2014/main" id="{67035FCC-CC0C-D89B-6AD2-ECFF69407919}"/>
                </a:ext>
              </a:extLst>
            </p:cNvPr>
            <p:cNvSpPr txBox="1"/>
            <p:nvPr/>
          </p:nvSpPr>
          <p:spPr>
            <a:xfrm>
              <a:off x="1912621" y="4206616"/>
              <a:ext cx="2420334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500" b="1">
                  <a:solidFill>
                    <a:schemeClr val="bg1"/>
                  </a:solidFill>
                  <a:latin typeface="Abadi" panose="020B0604020104020204" pitchFamily="34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Luana Fernandes</a:t>
              </a:r>
            </a:p>
          </p:txBody>
        </p:sp>
        <p:sp>
          <p:nvSpPr>
            <p:cNvPr id="34" name="CaixaDeTexto 77">
              <a:extLst>
                <a:ext uri="{FF2B5EF4-FFF2-40B4-BE49-F238E27FC236}">
                  <a16:creationId xmlns:a16="http://schemas.microsoft.com/office/drawing/2014/main" id="{2E0E7ABD-D4C6-A4C2-1AC5-78C33A56D88C}"/>
                </a:ext>
              </a:extLst>
            </p:cNvPr>
            <p:cNvSpPr txBox="1"/>
            <p:nvPr/>
          </p:nvSpPr>
          <p:spPr>
            <a:xfrm>
              <a:off x="2333639" y="4546311"/>
              <a:ext cx="2420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pt-BR" sz="1400" b="1" i="1">
                <a:solidFill>
                  <a:schemeClr val="bg1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144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B6A488-1154-7401-9C6D-4301CCDC5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Agrupar 35">
            <a:extLst>
              <a:ext uri="{FF2B5EF4-FFF2-40B4-BE49-F238E27FC236}">
                <a16:creationId xmlns:a16="http://schemas.microsoft.com/office/drawing/2014/main" id="{5D21BB4D-787A-D7FD-CB6B-92D39798702B}"/>
              </a:ext>
            </a:extLst>
          </p:cNvPr>
          <p:cNvGrpSpPr/>
          <p:nvPr/>
        </p:nvGrpSpPr>
        <p:grpSpPr>
          <a:xfrm>
            <a:off x="422275" y="78443"/>
            <a:ext cx="6778625" cy="2825146"/>
            <a:chOff x="542925" y="222854"/>
            <a:chExt cx="9369278" cy="3408877"/>
          </a:xfrm>
        </p:grpSpPr>
        <p:sp>
          <p:nvSpPr>
            <p:cNvPr id="33" name="Fluxograma: Processo Alternativo 32">
              <a:extLst>
                <a:ext uri="{FF2B5EF4-FFF2-40B4-BE49-F238E27FC236}">
                  <a16:creationId xmlns:a16="http://schemas.microsoft.com/office/drawing/2014/main" id="{76A712EA-E73F-7A31-A0DE-3A58BBEB4125}"/>
                </a:ext>
              </a:extLst>
            </p:cNvPr>
            <p:cNvSpPr/>
            <p:nvPr/>
          </p:nvSpPr>
          <p:spPr>
            <a:xfrm>
              <a:off x="542925" y="592931"/>
              <a:ext cx="9313769" cy="892969"/>
            </a:xfrm>
            <a:prstGeom prst="flowChartAlternateProcess">
              <a:avLst/>
            </a:prstGeom>
            <a:solidFill>
              <a:srgbClr val="A52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sp>
          <p:nvSpPr>
            <p:cNvPr id="35" name="Arco 34">
              <a:extLst>
                <a:ext uri="{FF2B5EF4-FFF2-40B4-BE49-F238E27FC236}">
                  <a16:creationId xmlns:a16="http://schemas.microsoft.com/office/drawing/2014/main" id="{B6C7410D-21F0-0345-113D-A83E92AAC70A}"/>
                </a:ext>
              </a:extLst>
            </p:cNvPr>
            <p:cNvSpPr/>
            <p:nvPr/>
          </p:nvSpPr>
          <p:spPr>
            <a:xfrm rot="19943289">
              <a:off x="7734413" y="222854"/>
              <a:ext cx="2177790" cy="3408877"/>
            </a:xfrm>
            <a:prstGeom prst="arc">
              <a:avLst>
                <a:gd name="adj1" fmla="val 16200000"/>
                <a:gd name="adj2" fmla="val 114888"/>
              </a:avLst>
            </a:prstGeom>
            <a:ln w="76200">
              <a:solidFill>
                <a:srgbClr val="F8F8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</p:grpSp>
      <p:sp>
        <p:nvSpPr>
          <p:cNvPr id="34" name="Título 1">
            <a:extLst>
              <a:ext uri="{FF2B5EF4-FFF2-40B4-BE49-F238E27FC236}">
                <a16:creationId xmlns:a16="http://schemas.microsoft.com/office/drawing/2014/main" id="{CCE31631-946A-7700-7F38-19ECF4631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85149"/>
            <a:ext cx="4429097" cy="740058"/>
          </a:xfrm>
        </p:spPr>
        <p:txBody>
          <a:bodyPr>
            <a:normAutofit/>
          </a:bodyPr>
          <a:lstStyle/>
          <a:p>
            <a:r>
              <a:rPr lang="pt-BR" sz="3600" b="1" noProof="0">
                <a:solidFill>
                  <a:schemeClr val="bg1"/>
                </a:solidFill>
              </a:rPr>
              <a:t>Arquitetura</a:t>
            </a:r>
            <a:r>
              <a:rPr lang="pt-BR" sz="3600" b="1">
                <a:solidFill>
                  <a:schemeClr val="bg1"/>
                </a:solidFill>
              </a:rPr>
              <a:t> da Solução</a:t>
            </a:r>
            <a:endParaRPr lang="pt-BR" sz="3600" b="1" noProof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pic>
        <p:nvPicPr>
          <p:cNvPr id="42" name="Imagem 41" descr="Logotipo&#10;&#10;O conteúdo gerado por IA pode estar incorreto.">
            <a:extLst>
              <a:ext uri="{FF2B5EF4-FFF2-40B4-BE49-F238E27FC236}">
                <a16:creationId xmlns:a16="http://schemas.microsoft.com/office/drawing/2014/main" id="{481109AF-7EB7-F4C5-951A-DCBC3B6C6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791" y="78500"/>
            <a:ext cx="1534931" cy="1151198"/>
          </a:xfrm>
          <a:prstGeom prst="rect">
            <a:avLst/>
          </a:prstGeom>
        </p:spPr>
      </p:pic>
      <p:sp>
        <p:nvSpPr>
          <p:cNvPr id="6" name="Arco 5">
            <a:extLst>
              <a:ext uri="{FF2B5EF4-FFF2-40B4-BE49-F238E27FC236}">
                <a16:creationId xmlns:a16="http://schemas.microsoft.com/office/drawing/2014/main" id="{68D22900-B95C-48A5-7172-95D9A29D908E}"/>
              </a:ext>
            </a:extLst>
          </p:cNvPr>
          <p:cNvSpPr/>
          <p:nvPr/>
        </p:nvSpPr>
        <p:spPr>
          <a:xfrm rot="16025092" flipH="1" flipV="1">
            <a:off x="9147341" y="3931268"/>
            <a:ext cx="3133541" cy="3133541"/>
          </a:xfrm>
          <a:prstGeom prst="arc">
            <a:avLst/>
          </a:prstGeom>
          <a:ln w="38100">
            <a:solidFill>
              <a:srgbClr val="A52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EAAE4FDF-5BDE-10D1-714E-A503B589C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49" y="1491016"/>
            <a:ext cx="6736082" cy="506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81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3D4CA9-FED5-2DE5-9520-2F6C30421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7169" y="2367516"/>
            <a:ext cx="5882831" cy="17933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BR" sz="2400"/>
              <a:t>O ponto de partida foi um arquivo </a:t>
            </a:r>
            <a:r>
              <a:rPr lang="pt-BR" sz="2400" b="1"/>
              <a:t>CSV</a:t>
            </a:r>
            <a:r>
              <a:rPr lang="pt-BR" sz="2400"/>
              <a:t> (</a:t>
            </a:r>
            <a:r>
              <a:rPr lang="pt-BR" sz="2400" i="1" err="1"/>
              <a:t>Comma</a:t>
            </a:r>
            <a:r>
              <a:rPr lang="pt-BR" sz="2400" i="1"/>
              <a:t> </a:t>
            </a:r>
            <a:r>
              <a:rPr lang="pt-BR" sz="2400" i="1" err="1"/>
              <a:t>Separated</a:t>
            </a:r>
            <a:r>
              <a:rPr lang="pt-BR" sz="2400" i="1"/>
              <a:t> </a:t>
            </a:r>
            <a:r>
              <a:rPr lang="pt-BR" sz="2400" i="1" err="1"/>
              <a:t>Values</a:t>
            </a:r>
            <a:r>
              <a:rPr lang="pt-BR" sz="2400"/>
              <a:t>), indicando que os dados brutos foram inicialmente fornecidos nesse formato.</a:t>
            </a:r>
            <a:endParaRPr lang="pt-BR" sz="2400" noProof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12A3D5B-0042-8E5F-C7F6-9D3E669508F9}"/>
              </a:ext>
            </a:extLst>
          </p:cNvPr>
          <p:cNvCxnSpPr>
            <a:cxnSpLocks/>
          </p:cNvCxnSpPr>
          <p:nvPr/>
        </p:nvCxnSpPr>
        <p:spPr>
          <a:xfrm>
            <a:off x="641350" y="1030514"/>
            <a:ext cx="0" cy="563336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1E13812-62B4-8127-5EB4-6E8C74FA55A5}"/>
              </a:ext>
            </a:extLst>
          </p:cNvPr>
          <p:cNvGrpSpPr/>
          <p:nvPr/>
        </p:nvGrpSpPr>
        <p:grpSpPr>
          <a:xfrm>
            <a:off x="422275" y="78443"/>
            <a:ext cx="6778625" cy="2825146"/>
            <a:chOff x="542925" y="222854"/>
            <a:chExt cx="9369278" cy="3408877"/>
          </a:xfrm>
        </p:grpSpPr>
        <p:sp>
          <p:nvSpPr>
            <p:cNvPr id="6" name="Fluxograma: Processo Alternativo 5">
              <a:extLst>
                <a:ext uri="{FF2B5EF4-FFF2-40B4-BE49-F238E27FC236}">
                  <a16:creationId xmlns:a16="http://schemas.microsoft.com/office/drawing/2014/main" id="{554555AD-9BA3-F170-DE5F-F0FEF3C9B3BF}"/>
                </a:ext>
              </a:extLst>
            </p:cNvPr>
            <p:cNvSpPr/>
            <p:nvPr/>
          </p:nvSpPr>
          <p:spPr>
            <a:xfrm>
              <a:off x="542925" y="592931"/>
              <a:ext cx="9313769" cy="892969"/>
            </a:xfrm>
            <a:prstGeom prst="flowChartAlternateProcess">
              <a:avLst/>
            </a:prstGeom>
            <a:solidFill>
              <a:srgbClr val="A52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sp>
          <p:nvSpPr>
            <p:cNvPr id="7" name="Arco 6">
              <a:extLst>
                <a:ext uri="{FF2B5EF4-FFF2-40B4-BE49-F238E27FC236}">
                  <a16:creationId xmlns:a16="http://schemas.microsoft.com/office/drawing/2014/main" id="{568C58A4-EDBC-F0C7-FE07-9FA1E12B9B1D}"/>
                </a:ext>
              </a:extLst>
            </p:cNvPr>
            <p:cNvSpPr/>
            <p:nvPr/>
          </p:nvSpPr>
          <p:spPr>
            <a:xfrm rot="19943289">
              <a:off x="7734413" y="222854"/>
              <a:ext cx="2177790" cy="3408877"/>
            </a:xfrm>
            <a:prstGeom prst="arc">
              <a:avLst>
                <a:gd name="adj1" fmla="val 16200000"/>
                <a:gd name="adj2" fmla="val 114888"/>
              </a:avLst>
            </a:prstGeom>
            <a:ln w="76200">
              <a:solidFill>
                <a:srgbClr val="F8F8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35E4D08F-FDEE-0392-3C23-297054DB169E}"/>
              </a:ext>
            </a:extLst>
          </p:cNvPr>
          <p:cNvSpPr txBox="1">
            <a:spLocks/>
          </p:cNvSpPr>
          <p:nvPr/>
        </p:nvSpPr>
        <p:spPr>
          <a:xfrm>
            <a:off x="584200" y="385149"/>
            <a:ext cx="6040887" cy="740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>
                <a:solidFill>
                  <a:schemeClr val="bg1"/>
                </a:solidFill>
              </a:rPr>
              <a:t>Descrição da Arquitetura da Solução</a:t>
            </a:r>
            <a:endParaRPr lang="pt-BR" sz="3600" b="1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D9D2F5-F20A-0268-2EBF-F3BE572948C8}"/>
              </a:ext>
            </a:extLst>
          </p:cNvPr>
          <p:cNvSpPr txBox="1"/>
          <p:nvPr/>
        </p:nvSpPr>
        <p:spPr>
          <a:xfrm>
            <a:off x="1096342" y="1340577"/>
            <a:ext cx="2250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chemeClr val="tx1">
                    <a:lumMod val="75000"/>
                    <a:lumOff val="25000"/>
                  </a:schemeClr>
                </a:solidFill>
              </a:rPr>
              <a:t>Fontes de Dados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C7421BF0-F7A2-8688-8754-F2B231A7B76D}"/>
              </a:ext>
            </a:extLst>
          </p:cNvPr>
          <p:cNvCxnSpPr>
            <a:cxnSpLocks/>
          </p:cNvCxnSpPr>
          <p:nvPr/>
        </p:nvCxnSpPr>
        <p:spPr>
          <a:xfrm>
            <a:off x="650878" y="1602187"/>
            <a:ext cx="459978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 descr="Ícone&#10;&#10;O conteúdo gerado por IA pode estar incorreto.">
            <a:extLst>
              <a:ext uri="{FF2B5EF4-FFF2-40B4-BE49-F238E27FC236}">
                <a16:creationId xmlns:a16="http://schemas.microsoft.com/office/drawing/2014/main" id="{289DFC60-D087-AECB-FA2F-11B851FD1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67" y="2175030"/>
            <a:ext cx="3232550" cy="3232550"/>
          </a:xfrm>
          <a:prstGeom prst="rect">
            <a:avLst/>
          </a:prstGeom>
        </p:spPr>
      </p:pic>
      <p:pic>
        <p:nvPicPr>
          <p:cNvPr id="33" name="Imagem 32" descr="Logotipo&#10;&#10;O conteúdo gerado por IA pode estar incorreto.">
            <a:extLst>
              <a:ext uri="{FF2B5EF4-FFF2-40B4-BE49-F238E27FC236}">
                <a16:creationId xmlns:a16="http://schemas.microsoft.com/office/drawing/2014/main" id="{1516B148-4C20-9BED-CB6A-4A27963F2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791" y="78500"/>
            <a:ext cx="1534931" cy="1151198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CE4577E-E774-EB68-67BC-5A8857657EC8}"/>
              </a:ext>
            </a:extLst>
          </p:cNvPr>
          <p:cNvCxnSpPr>
            <a:cxnSpLocks/>
          </p:cNvCxnSpPr>
          <p:nvPr/>
        </p:nvCxnSpPr>
        <p:spPr>
          <a:xfrm>
            <a:off x="5232953" y="2194689"/>
            <a:ext cx="597207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071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2E22E7-CC80-D264-A7FF-ADEAAAEFD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D55D3385-58A8-1A92-2B7A-B5ADF7E85185}"/>
              </a:ext>
            </a:extLst>
          </p:cNvPr>
          <p:cNvCxnSpPr>
            <a:cxnSpLocks/>
          </p:cNvCxnSpPr>
          <p:nvPr/>
        </p:nvCxnSpPr>
        <p:spPr>
          <a:xfrm>
            <a:off x="641350" y="1030514"/>
            <a:ext cx="0" cy="563336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>
            <a:extLst>
              <a:ext uri="{FF2B5EF4-FFF2-40B4-BE49-F238E27FC236}">
                <a16:creationId xmlns:a16="http://schemas.microsoft.com/office/drawing/2014/main" id="{6B12C054-56CF-E4F2-AE62-3D626A538B60}"/>
              </a:ext>
            </a:extLst>
          </p:cNvPr>
          <p:cNvGrpSpPr/>
          <p:nvPr/>
        </p:nvGrpSpPr>
        <p:grpSpPr>
          <a:xfrm>
            <a:off x="422275" y="78443"/>
            <a:ext cx="6778625" cy="2825146"/>
            <a:chOff x="542925" y="222854"/>
            <a:chExt cx="9369278" cy="3408877"/>
          </a:xfrm>
        </p:grpSpPr>
        <p:sp>
          <p:nvSpPr>
            <p:cNvPr id="6" name="Fluxograma: Processo Alternativo 5">
              <a:extLst>
                <a:ext uri="{FF2B5EF4-FFF2-40B4-BE49-F238E27FC236}">
                  <a16:creationId xmlns:a16="http://schemas.microsoft.com/office/drawing/2014/main" id="{797818B6-ECB7-FC3D-E441-B7407F33F263}"/>
                </a:ext>
              </a:extLst>
            </p:cNvPr>
            <p:cNvSpPr/>
            <p:nvPr/>
          </p:nvSpPr>
          <p:spPr>
            <a:xfrm>
              <a:off x="542925" y="592931"/>
              <a:ext cx="9313769" cy="892969"/>
            </a:xfrm>
            <a:prstGeom prst="flowChartAlternateProcess">
              <a:avLst/>
            </a:prstGeom>
            <a:solidFill>
              <a:srgbClr val="A52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sp>
          <p:nvSpPr>
            <p:cNvPr id="7" name="Arco 6">
              <a:extLst>
                <a:ext uri="{FF2B5EF4-FFF2-40B4-BE49-F238E27FC236}">
                  <a16:creationId xmlns:a16="http://schemas.microsoft.com/office/drawing/2014/main" id="{B5261017-7989-4720-50BA-7AE9B6C5A8F0}"/>
                </a:ext>
              </a:extLst>
            </p:cNvPr>
            <p:cNvSpPr/>
            <p:nvPr/>
          </p:nvSpPr>
          <p:spPr>
            <a:xfrm rot="19943289">
              <a:off x="7734413" y="222854"/>
              <a:ext cx="2177790" cy="3408877"/>
            </a:xfrm>
            <a:prstGeom prst="arc">
              <a:avLst>
                <a:gd name="adj1" fmla="val 16200000"/>
                <a:gd name="adj2" fmla="val 114888"/>
              </a:avLst>
            </a:prstGeom>
            <a:ln w="76200">
              <a:solidFill>
                <a:srgbClr val="F8F8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972E68C9-545C-70C5-3861-64FAABDF1AB4}"/>
              </a:ext>
            </a:extLst>
          </p:cNvPr>
          <p:cNvSpPr txBox="1">
            <a:spLocks/>
          </p:cNvSpPr>
          <p:nvPr/>
        </p:nvSpPr>
        <p:spPr>
          <a:xfrm>
            <a:off x="584200" y="385149"/>
            <a:ext cx="6040887" cy="740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>
                <a:solidFill>
                  <a:schemeClr val="bg1"/>
                </a:solidFill>
              </a:rPr>
              <a:t>Descrição da Arquitetura da Solução</a:t>
            </a:r>
            <a:endParaRPr lang="pt-BR" sz="3600" b="1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FFC3E6E-D037-E4DF-5BA1-7521B5831F46}"/>
              </a:ext>
            </a:extLst>
          </p:cNvPr>
          <p:cNvSpPr txBox="1"/>
          <p:nvPr/>
        </p:nvSpPr>
        <p:spPr>
          <a:xfrm>
            <a:off x="1096342" y="1340577"/>
            <a:ext cx="558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chemeClr val="tx1">
                    <a:lumMod val="75000"/>
                    <a:lumOff val="25000"/>
                  </a:schemeClr>
                </a:solidFill>
              </a:rPr>
              <a:t>Ingestão / Transformação / Processamento 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A2FF429D-7929-385C-1400-445F054C9EBA}"/>
              </a:ext>
            </a:extLst>
          </p:cNvPr>
          <p:cNvCxnSpPr>
            <a:cxnSpLocks/>
          </p:cNvCxnSpPr>
          <p:nvPr/>
        </p:nvCxnSpPr>
        <p:spPr>
          <a:xfrm>
            <a:off x="650878" y="1602187"/>
            <a:ext cx="459978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>
            <a:extLst>
              <a:ext uri="{FF2B5EF4-FFF2-40B4-BE49-F238E27FC236}">
                <a16:creationId xmlns:a16="http://schemas.microsoft.com/office/drawing/2014/main" id="{5CA3715E-5D7A-217E-A4D7-4F8AE2A40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8621" y="2630408"/>
            <a:ext cx="1367684" cy="1467758"/>
          </a:xfrm>
          <a:prstGeom prst="rect">
            <a:avLst/>
          </a:prstGeom>
        </p:spPr>
      </p:pic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E079FD72-D6B1-DEB1-736D-1EE7980AE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4231793"/>
            <a:ext cx="2562225" cy="192405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472B2BFB-1EE6-4939-1781-12BD2E4F0D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5427" y="3568851"/>
            <a:ext cx="1058629" cy="1058629"/>
          </a:xfrm>
          <a:prstGeom prst="rect">
            <a:avLst/>
          </a:prstGeom>
        </p:spPr>
      </p:pic>
      <p:pic>
        <p:nvPicPr>
          <p:cNvPr id="15" name="Imagem 14" descr="Logotipo&#10;&#10;O conteúdo gerado por IA pode estar incorreto.">
            <a:extLst>
              <a:ext uri="{FF2B5EF4-FFF2-40B4-BE49-F238E27FC236}">
                <a16:creationId xmlns:a16="http://schemas.microsoft.com/office/drawing/2014/main" id="{A8D397CF-9223-E7E6-2C40-035F566E3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791" y="78500"/>
            <a:ext cx="1534931" cy="1151198"/>
          </a:xfrm>
          <a:prstGeom prst="rect">
            <a:avLst/>
          </a:prstGeom>
        </p:spPr>
      </p:pic>
      <p:sp>
        <p:nvSpPr>
          <p:cNvPr id="16" name="Espaço Reservado para Conteúdo 3">
            <a:extLst>
              <a:ext uri="{FF2B5EF4-FFF2-40B4-BE49-F238E27FC236}">
                <a16:creationId xmlns:a16="http://schemas.microsoft.com/office/drawing/2014/main" id="{02114892-2CB7-A100-9B5F-349897D073EA}"/>
              </a:ext>
            </a:extLst>
          </p:cNvPr>
          <p:cNvSpPr txBox="1">
            <a:spLocks/>
          </p:cNvSpPr>
          <p:nvPr/>
        </p:nvSpPr>
        <p:spPr>
          <a:xfrm>
            <a:off x="4926716" y="2367516"/>
            <a:ext cx="6437970" cy="4490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/>
              <a:t>Este é o processo de coleta, transformação e processamento dos dados brutos das fontes. O </a:t>
            </a:r>
            <a:r>
              <a:rPr lang="pt-BR" sz="2400" b="1"/>
              <a:t>AWS Glue </a:t>
            </a:r>
            <a:r>
              <a:rPr lang="pt-BR" sz="2400"/>
              <a:t>pode ser coletado diretamente ou inserir os dados no </a:t>
            </a:r>
            <a:r>
              <a:rPr lang="pt-BR" sz="2400" i="1"/>
              <a:t>storage</a:t>
            </a:r>
            <a:r>
              <a:rPr lang="pt-BR" sz="2400"/>
              <a:t>, em lotes. </a:t>
            </a:r>
          </a:p>
          <a:p>
            <a:pPr marL="0" indent="0" algn="just">
              <a:buNone/>
            </a:pPr>
            <a:r>
              <a:rPr lang="pt-BR" sz="2400"/>
              <a:t>Por meio do </a:t>
            </a:r>
            <a:r>
              <a:rPr lang="pt-BR" sz="2400" b="1"/>
              <a:t>AWS Glue</a:t>
            </a:r>
            <a:r>
              <a:rPr lang="pt-BR" sz="2400"/>
              <a:t> + </a:t>
            </a:r>
            <a:r>
              <a:rPr lang="pt-BR" sz="2400" b="1"/>
              <a:t>PySpark</a:t>
            </a:r>
            <a:r>
              <a:rPr lang="pt-BR" sz="2400"/>
              <a:t>, foi realizada as transformações e processamentos necessários. Os resultados foram armazenados novamente para consultas e análises rápidas. </a:t>
            </a:r>
          </a:p>
          <a:p>
            <a:pPr marL="0" indent="0" algn="just">
              <a:buNone/>
            </a:pPr>
            <a:r>
              <a:rPr lang="pt-BR" sz="2400"/>
              <a:t>O </a:t>
            </a:r>
            <a:r>
              <a:rPr lang="pt-BR" sz="2400" b="1"/>
              <a:t>Sagemaker </a:t>
            </a:r>
            <a:r>
              <a:rPr lang="pt-BR" sz="2400"/>
              <a:t>foi utilizado para construir, treinar e implantar modelos de </a:t>
            </a:r>
            <a:r>
              <a:rPr lang="pt-BR" sz="2400" i="1"/>
              <a:t>machine learning</a:t>
            </a:r>
            <a:r>
              <a:rPr lang="pt-BR" sz="2400"/>
              <a:t>.</a:t>
            </a:r>
            <a:r>
              <a:rPr lang="pt-BR" sz="2400" b="1"/>
              <a:t> </a:t>
            </a:r>
            <a:r>
              <a:rPr lang="pt-BR" sz="2400"/>
              <a:t> 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39993985-5B3A-F5FB-036A-4FCA4F805B54}"/>
              </a:ext>
            </a:extLst>
          </p:cNvPr>
          <p:cNvCxnSpPr>
            <a:cxnSpLocks/>
          </p:cNvCxnSpPr>
          <p:nvPr/>
        </p:nvCxnSpPr>
        <p:spPr>
          <a:xfrm>
            <a:off x="5007986" y="2194689"/>
            <a:ext cx="63567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88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31F0C6-45DA-F2C0-34E3-E26A312E5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A55B6A1F-B6DD-CC1E-825F-A013B2976807}"/>
              </a:ext>
            </a:extLst>
          </p:cNvPr>
          <p:cNvCxnSpPr>
            <a:cxnSpLocks/>
          </p:cNvCxnSpPr>
          <p:nvPr/>
        </p:nvCxnSpPr>
        <p:spPr>
          <a:xfrm>
            <a:off x="641350" y="1030514"/>
            <a:ext cx="0" cy="563336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E9A8EB5-C919-DC8E-065E-E8A0651D7020}"/>
              </a:ext>
            </a:extLst>
          </p:cNvPr>
          <p:cNvGrpSpPr/>
          <p:nvPr/>
        </p:nvGrpSpPr>
        <p:grpSpPr>
          <a:xfrm>
            <a:off x="422275" y="78443"/>
            <a:ext cx="6778625" cy="2825146"/>
            <a:chOff x="542925" y="222854"/>
            <a:chExt cx="9369278" cy="3408877"/>
          </a:xfrm>
        </p:grpSpPr>
        <p:sp>
          <p:nvSpPr>
            <p:cNvPr id="6" name="Fluxograma: Processo Alternativo 5">
              <a:extLst>
                <a:ext uri="{FF2B5EF4-FFF2-40B4-BE49-F238E27FC236}">
                  <a16:creationId xmlns:a16="http://schemas.microsoft.com/office/drawing/2014/main" id="{70DC4825-8926-B693-F383-AEF1439BF005}"/>
                </a:ext>
              </a:extLst>
            </p:cNvPr>
            <p:cNvSpPr/>
            <p:nvPr/>
          </p:nvSpPr>
          <p:spPr>
            <a:xfrm>
              <a:off x="542925" y="592931"/>
              <a:ext cx="9313769" cy="892969"/>
            </a:xfrm>
            <a:prstGeom prst="flowChartAlternateProcess">
              <a:avLst/>
            </a:prstGeom>
            <a:solidFill>
              <a:srgbClr val="A52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sp>
          <p:nvSpPr>
            <p:cNvPr id="7" name="Arco 6">
              <a:extLst>
                <a:ext uri="{FF2B5EF4-FFF2-40B4-BE49-F238E27FC236}">
                  <a16:creationId xmlns:a16="http://schemas.microsoft.com/office/drawing/2014/main" id="{2CFC0917-D367-FE78-3081-FC586D17E5C4}"/>
                </a:ext>
              </a:extLst>
            </p:cNvPr>
            <p:cNvSpPr/>
            <p:nvPr/>
          </p:nvSpPr>
          <p:spPr>
            <a:xfrm rot="19943289">
              <a:off x="7734413" y="222854"/>
              <a:ext cx="2177790" cy="3408877"/>
            </a:xfrm>
            <a:prstGeom prst="arc">
              <a:avLst>
                <a:gd name="adj1" fmla="val 16200000"/>
                <a:gd name="adj2" fmla="val 114888"/>
              </a:avLst>
            </a:prstGeom>
            <a:ln w="76200">
              <a:solidFill>
                <a:srgbClr val="F8F8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2CAECD65-4FF7-3506-A35A-934BFAE9F250}"/>
              </a:ext>
            </a:extLst>
          </p:cNvPr>
          <p:cNvSpPr txBox="1">
            <a:spLocks/>
          </p:cNvSpPr>
          <p:nvPr/>
        </p:nvSpPr>
        <p:spPr>
          <a:xfrm>
            <a:off x="584200" y="385149"/>
            <a:ext cx="6040887" cy="740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>
                <a:solidFill>
                  <a:schemeClr val="bg1"/>
                </a:solidFill>
              </a:rPr>
              <a:t>Descrição da Arquitetura da Solução</a:t>
            </a:r>
            <a:endParaRPr lang="pt-BR" sz="3600" b="1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9C618AA-530B-03DF-B7A6-68058DB0903B}"/>
              </a:ext>
            </a:extLst>
          </p:cNvPr>
          <p:cNvSpPr txBox="1"/>
          <p:nvPr/>
        </p:nvSpPr>
        <p:spPr>
          <a:xfrm>
            <a:off x="1096342" y="1340577"/>
            <a:ext cx="3494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chemeClr val="tx1">
                    <a:lumMod val="75000"/>
                    <a:lumOff val="25000"/>
                  </a:schemeClr>
                </a:solidFill>
              </a:rPr>
              <a:t>Armazenamento de Dados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8F52F2BA-DA1A-7132-B498-46CD3B475916}"/>
              </a:ext>
            </a:extLst>
          </p:cNvPr>
          <p:cNvCxnSpPr>
            <a:cxnSpLocks/>
          </p:cNvCxnSpPr>
          <p:nvPr/>
        </p:nvCxnSpPr>
        <p:spPr>
          <a:xfrm>
            <a:off x="650878" y="1602187"/>
            <a:ext cx="459978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Ícone&#10;&#10;O conteúdo gerado por IA pode estar incorreto.">
            <a:extLst>
              <a:ext uri="{FF2B5EF4-FFF2-40B4-BE49-F238E27FC236}">
                <a16:creationId xmlns:a16="http://schemas.microsoft.com/office/drawing/2014/main" id="{C2BDC9FA-62BB-7A4A-A84C-CA524A2E5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818" y="2116646"/>
            <a:ext cx="2812947" cy="3400777"/>
          </a:xfrm>
          <a:prstGeom prst="rect">
            <a:avLst/>
          </a:prstGeom>
        </p:spPr>
      </p:pic>
      <p:pic>
        <p:nvPicPr>
          <p:cNvPr id="10" name="Imagem 9" descr="Diagrama&#10;&#10;O conteúdo gerado por IA pode estar incorreto.">
            <a:extLst>
              <a:ext uri="{FF2B5EF4-FFF2-40B4-BE49-F238E27FC236}">
                <a16:creationId xmlns:a16="http://schemas.microsoft.com/office/drawing/2014/main" id="{9B8352B7-1108-83E9-38F5-BD3AA548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210" y="3817034"/>
            <a:ext cx="5452580" cy="28889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 descr="Logotipo&#10;&#10;O conteúdo gerado por IA pode estar incorreto.">
            <a:extLst>
              <a:ext uri="{FF2B5EF4-FFF2-40B4-BE49-F238E27FC236}">
                <a16:creationId xmlns:a16="http://schemas.microsoft.com/office/drawing/2014/main" id="{D5268DD5-3D6B-6759-3BDF-F2B464C03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791" y="78500"/>
            <a:ext cx="1534931" cy="1151198"/>
          </a:xfrm>
          <a:prstGeom prst="rect">
            <a:avLst/>
          </a:prstGeom>
        </p:spPr>
      </p:pic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D792A714-62F7-53DE-F779-CF31979818E1}"/>
              </a:ext>
            </a:extLst>
          </p:cNvPr>
          <p:cNvSpPr txBox="1">
            <a:spLocks/>
          </p:cNvSpPr>
          <p:nvPr/>
        </p:nvSpPr>
        <p:spPr>
          <a:xfrm>
            <a:off x="5219959" y="2091746"/>
            <a:ext cx="5882831" cy="179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/>
              <a:t>Uma vez ingeridos, transformados ou processados, os dados são armazenados no </a:t>
            </a:r>
            <a:r>
              <a:rPr lang="pt-BR" sz="2400" b="1"/>
              <a:t>Amazon S3</a:t>
            </a:r>
            <a:r>
              <a:rPr lang="pt-BR" sz="2400"/>
              <a:t>,</a:t>
            </a:r>
            <a:r>
              <a:rPr lang="pt-BR" sz="2400" b="1"/>
              <a:t> </a:t>
            </a:r>
            <a:r>
              <a:rPr lang="pt-BR" sz="2400"/>
              <a:t>um sistema de armazenamento </a:t>
            </a:r>
            <a:r>
              <a:rPr lang="pt-BR" sz="2400" i="1"/>
              <a:t>data lake</a:t>
            </a:r>
            <a:r>
              <a:rPr lang="pt-BR" sz="2400"/>
              <a:t> da AWS. Esse foi dividido em 3 estágios: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EC273C5-6C79-8B65-61EB-8168EEA52AB0}"/>
              </a:ext>
            </a:extLst>
          </p:cNvPr>
          <p:cNvCxnSpPr>
            <a:cxnSpLocks/>
          </p:cNvCxnSpPr>
          <p:nvPr/>
        </p:nvCxnSpPr>
        <p:spPr>
          <a:xfrm>
            <a:off x="5315743" y="1918919"/>
            <a:ext cx="597207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84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D19BC1-AB1C-0DA7-E6F0-958DEAF6B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7A6355F-25CC-4105-8CA0-32084D6EBA18}"/>
              </a:ext>
            </a:extLst>
          </p:cNvPr>
          <p:cNvCxnSpPr>
            <a:cxnSpLocks/>
          </p:cNvCxnSpPr>
          <p:nvPr/>
        </p:nvCxnSpPr>
        <p:spPr>
          <a:xfrm>
            <a:off x="641350" y="1030514"/>
            <a:ext cx="0" cy="563336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7C1B0E8-D648-70AD-B4DB-0C143F524812}"/>
              </a:ext>
            </a:extLst>
          </p:cNvPr>
          <p:cNvGrpSpPr/>
          <p:nvPr/>
        </p:nvGrpSpPr>
        <p:grpSpPr>
          <a:xfrm>
            <a:off x="422275" y="78443"/>
            <a:ext cx="6778625" cy="2825146"/>
            <a:chOff x="542925" y="222854"/>
            <a:chExt cx="9369278" cy="3408877"/>
          </a:xfrm>
        </p:grpSpPr>
        <p:sp>
          <p:nvSpPr>
            <p:cNvPr id="6" name="Fluxograma: Processo Alternativo 5">
              <a:extLst>
                <a:ext uri="{FF2B5EF4-FFF2-40B4-BE49-F238E27FC236}">
                  <a16:creationId xmlns:a16="http://schemas.microsoft.com/office/drawing/2014/main" id="{B1447D56-9F55-95FA-CE03-AA5C6E1D8D40}"/>
                </a:ext>
              </a:extLst>
            </p:cNvPr>
            <p:cNvSpPr/>
            <p:nvPr/>
          </p:nvSpPr>
          <p:spPr>
            <a:xfrm>
              <a:off x="542925" y="592931"/>
              <a:ext cx="9313769" cy="892969"/>
            </a:xfrm>
            <a:prstGeom prst="flowChartAlternateProcess">
              <a:avLst/>
            </a:prstGeom>
            <a:solidFill>
              <a:srgbClr val="A52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sp>
          <p:nvSpPr>
            <p:cNvPr id="7" name="Arco 6">
              <a:extLst>
                <a:ext uri="{FF2B5EF4-FFF2-40B4-BE49-F238E27FC236}">
                  <a16:creationId xmlns:a16="http://schemas.microsoft.com/office/drawing/2014/main" id="{97D819F5-F6E2-16ED-F86C-E269E7C28FF5}"/>
                </a:ext>
              </a:extLst>
            </p:cNvPr>
            <p:cNvSpPr/>
            <p:nvPr/>
          </p:nvSpPr>
          <p:spPr>
            <a:xfrm rot="19943289">
              <a:off x="7734413" y="222854"/>
              <a:ext cx="2177790" cy="3408877"/>
            </a:xfrm>
            <a:prstGeom prst="arc">
              <a:avLst>
                <a:gd name="adj1" fmla="val 16200000"/>
                <a:gd name="adj2" fmla="val 114888"/>
              </a:avLst>
            </a:prstGeom>
            <a:ln w="76200">
              <a:solidFill>
                <a:srgbClr val="F8F8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7DFBA8A2-3297-CA02-82C3-6A4A9BA90641}"/>
              </a:ext>
            </a:extLst>
          </p:cNvPr>
          <p:cNvSpPr txBox="1">
            <a:spLocks/>
          </p:cNvSpPr>
          <p:nvPr/>
        </p:nvSpPr>
        <p:spPr>
          <a:xfrm>
            <a:off x="584200" y="385149"/>
            <a:ext cx="6040887" cy="740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>
                <a:solidFill>
                  <a:schemeClr val="bg1"/>
                </a:solidFill>
              </a:rPr>
              <a:t>Descrição da Arquitetura da Solução</a:t>
            </a:r>
            <a:endParaRPr lang="pt-BR" sz="3600" b="1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A80318B-0B2F-2192-B220-FDAD5F64AD9A}"/>
              </a:ext>
            </a:extLst>
          </p:cNvPr>
          <p:cNvSpPr txBox="1"/>
          <p:nvPr/>
        </p:nvSpPr>
        <p:spPr>
          <a:xfrm>
            <a:off x="1110856" y="1340577"/>
            <a:ext cx="289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chemeClr val="tx1">
                    <a:lumMod val="75000"/>
                    <a:lumOff val="25000"/>
                  </a:schemeClr>
                </a:solidFill>
              </a:rPr>
              <a:t>Visualização e Análise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45CB0D5-8ABF-8D88-06B9-27FA4ABB1849}"/>
              </a:ext>
            </a:extLst>
          </p:cNvPr>
          <p:cNvCxnSpPr>
            <a:cxnSpLocks/>
          </p:cNvCxnSpPr>
          <p:nvPr/>
        </p:nvCxnSpPr>
        <p:spPr>
          <a:xfrm>
            <a:off x="650878" y="1602187"/>
            <a:ext cx="459978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>
            <a:extLst>
              <a:ext uri="{FF2B5EF4-FFF2-40B4-BE49-F238E27FC236}">
                <a16:creationId xmlns:a16="http://schemas.microsoft.com/office/drawing/2014/main" id="{B1FD6AEA-E7FC-5DE7-7E6A-F2723D8DA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1479" y="2044484"/>
            <a:ext cx="2212750" cy="2212750"/>
          </a:xfrm>
          <a:prstGeom prst="rect">
            <a:avLst/>
          </a:prstGeom>
        </p:spPr>
      </p:pic>
      <p:pic>
        <p:nvPicPr>
          <p:cNvPr id="10" name="Imagem 9" descr="Ícone&#10;&#10;O conteúdo gerado por IA pode estar incorreto.">
            <a:extLst>
              <a:ext uri="{FF2B5EF4-FFF2-40B4-BE49-F238E27FC236}">
                <a16:creationId xmlns:a16="http://schemas.microsoft.com/office/drawing/2014/main" id="{6024BD56-6B57-2065-CF03-3F0229E80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82" y="4503237"/>
            <a:ext cx="1999343" cy="1999343"/>
          </a:xfrm>
          <a:prstGeom prst="rect">
            <a:avLst/>
          </a:prstGeom>
        </p:spPr>
      </p:pic>
      <p:pic>
        <p:nvPicPr>
          <p:cNvPr id="11" name="Imagem 10" descr="Logotipo&#10;&#10;O conteúdo gerado por IA pode estar incorreto.">
            <a:extLst>
              <a:ext uri="{FF2B5EF4-FFF2-40B4-BE49-F238E27FC236}">
                <a16:creationId xmlns:a16="http://schemas.microsoft.com/office/drawing/2014/main" id="{46D76BAF-EBAA-0936-A35E-FFAB6BDD9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791" y="78500"/>
            <a:ext cx="1534931" cy="1151198"/>
          </a:xfrm>
          <a:prstGeom prst="rect">
            <a:avLst/>
          </a:prstGeom>
        </p:spPr>
      </p:pic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FEA2CA61-AC5D-0C25-CBE0-61A1E1A3F978}"/>
              </a:ext>
            </a:extLst>
          </p:cNvPr>
          <p:cNvSpPr txBox="1">
            <a:spLocks/>
          </p:cNvSpPr>
          <p:nvPr/>
        </p:nvSpPr>
        <p:spPr>
          <a:xfrm>
            <a:off x="4926716" y="2367516"/>
            <a:ext cx="6437970" cy="4490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/>
              <a:t>As ferramentas </a:t>
            </a:r>
            <a:r>
              <a:rPr lang="pt-BR" sz="2400" b="1"/>
              <a:t>Amazon</a:t>
            </a:r>
            <a:r>
              <a:rPr lang="pt-BR" sz="2400"/>
              <a:t> </a:t>
            </a:r>
            <a:r>
              <a:rPr lang="pt-BR" sz="2400" b="1"/>
              <a:t>Athena</a:t>
            </a:r>
            <a:r>
              <a:rPr lang="pt-BR" sz="2400"/>
              <a:t> e </a:t>
            </a:r>
            <a:r>
              <a:rPr lang="pt-BR" sz="2400" b="1"/>
              <a:t>QuickSight</a:t>
            </a:r>
            <a:r>
              <a:rPr lang="pt-BR" sz="2400"/>
              <a:t> são utilizadas para visualizar os dados processados, gerar relatórios e </a:t>
            </a:r>
            <a:r>
              <a:rPr lang="pt-BR" sz="2400" i="1"/>
              <a:t>insights</a:t>
            </a:r>
            <a:r>
              <a:rPr lang="pt-BR" sz="2400"/>
              <a:t>. Com o </a:t>
            </a:r>
            <a:r>
              <a:rPr lang="pt-BR" sz="2400" b="1"/>
              <a:t>Amazon Athena</a:t>
            </a:r>
            <a:r>
              <a:rPr lang="pt-BR" sz="2400"/>
              <a:t>, conseguimos extrair os dados diretamente do </a:t>
            </a:r>
            <a:r>
              <a:rPr lang="pt-BR" sz="2400" i="1"/>
              <a:t>data lake, </a:t>
            </a:r>
            <a:r>
              <a:rPr lang="pt-BR" sz="2400"/>
              <a:t>analisar utilizando a linguagem SQL (</a:t>
            </a:r>
            <a:r>
              <a:rPr lang="pt-BR" sz="2400" i="1"/>
              <a:t>Structed Query Language</a:t>
            </a:r>
            <a:r>
              <a:rPr lang="pt-BR" sz="2400"/>
              <a:t>) e realizar o </a:t>
            </a:r>
            <a:r>
              <a:rPr lang="pt-BR" sz="2400" i="1"/>
              <a:t>input </a:t>
            </a:r>
            <a:r>
              <a:rPr lang="pt-BR" sz="2400"/>
              <a:t>no </a:t>
            </a:r>
            <a:r>
              <a:rPr lang="pt-BR" sz="2400" b="1"/>
              <a:t>QuickSight</a:t>
            </a:r>
            <a:r>
              <a:rPr lang="pt-BR" sz="2400"/>
              <a:t>, o qual foi utilizado para criar os </a:t>
            </a:r>
            <a:r>
              <a:rPr lang="pt-BR" sz="2400" i="1"/>
              <a:t>dashboards</a:t>
            </a:r>
            <a:r>
              <a:rPr lang="pt-BR" sz="2400"/>
              <a:t> da solução proposta.</a:t>
            </a:r>
          </a:p>
          <a:p>
            <a:pPr marL="0" indent="0" algn="just">
              <a:buNone/>
            </a:pPr>
            <a:endParaRPr lang="pt-BR" sz="240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1A9ACD0-501D-3EE5-5BAF-75C08AFF68D4}"/>
              </a:ext>
            </a:extLst>
          </p:cNvPr>
          <p:cNvCxnSpPr>
            <a:cxnSpLocks/>
          </p:cNvCxnSpPr>
          <p:nvPr/>
        </p:nvCxnSpPr>
        <p:spPr>
          <a:xfrm>
            <a:off x="5007986" y="2194689"/>
            <a:ext cx="63567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135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36A971-5178-FC5D-39C4-8A5291134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4E874A58-A45D-E6D0-6E9F-05AD181F6CE9}"/>
              </a:ext>
            </a:extLst>
          </p:cNvPr>
          <p:cNvSpPr txBox="1">
            <a:spLocks/>
          </p:cNvSpPr>
          <p:nvPr/>
        </p:nvSpPr>
        <p:spPr>
          <a:xfrm>
            <a:off x="584200" y="385149"/>
            <a:ext cx="6040887" cy="740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3600" b="1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D327E9E-18E8-0EDF-79A1-D82A9C5D56D0}"/>
              </a:ext>
            </a:extLst>
          </p:cNvPr>
          <p:cNvSpPr txBox="1"/>
          <p:nvPr/>
        </p:nvSpPr>
        <p:spPr>
          <a:xfrm>
            <a:off x="3198867" y="2059473"/>
            <a:ext cx="799397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</a:rPr>
              <a:t>Para a construção do projeto, nas fases de planejamento e gestão, foi utilizada a ferramenta </a:t>
            </a:r>
            <a:r>
              <a:rPr lang="pt-BR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Azure Boards</a:t>
            </a:r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</a:rPr>
              <a:t>. Dessa forma, todos os envolvidos tiveram a visibilidade do andamento do projeto.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F9FA34F-C2CD-0A11-6838-E05326C38BD0}"/>
              </a:ext>
            </a:extLst>
          </p:cNvPr>
          <p:cNvCxnSpPr/>
          <p:nvPr/>
        </p:nvCxnSpPr>
        <p:spPr>
          <a:xfrm>
            <a:off x="3302552" y="1944714"/>
            <a:ext cx="794205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 descr="Ícone&#10;&#10;O conteúdo gerado por IA pode estar incorreto.">
            <a:extLst>
              <a:ext uri="{FF2B5EF4-FFF2-40B4-BE49-F238E27FC236}">
                <a16:creationId xmlns:a16="http://schemas.microsoft.com/office/drawing/2014/main" id="{5971F5AD-305D-948E-02AF-6AB1FB4CE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98" y="4266134"/>
            <a:ext cx="1874974" cy="1744756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0EDD1019-140D-263D-7CA9-B4CFFB04DC99}"/>
              </a:ext>
            </a:extLst>
          </p:cNvPr>
          <p:cNvSpPr txBox="1"/>
          <p:nvPr/>
        </p:nvSpPr>
        <p:spPr>
          <a:xfrm>
            <a:off x="3198867" y="4310008"/>
            <a:ext cx="799397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</a:rPr>
              <a:t>Para a comunicação e colaboração, foi utilizada a ferramenta </a:t>
            </a:r>
            <a:r>
              <a:rPr lang="pt-BR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Teams</a:t>
            </a:r>
            <a:r>
              <a:rPr lang="pt-BR" i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</a:rPr>
              <a:t>durante todo o ciclo do projeto. Isso garantiu a comunicação e o compartilhamento de materiais de forma eficiente.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2E1C16D2-B0FE-C48E-05FA-324BA3C55C83}"/>
              </a:ext>
            </a:extLst>
          </p:cNvPr>
          <p:cNvCxnSpPr/>
          <p:nvPr/>
        </p:nvCxnSpPr>
        <p:spPr>
          <a:xfrm>
            <a:off x="3302552" y="4195249"/>
            <a:ext cx="794205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áfico 21">
            <a:extLst>
              <a:ext uri="{FF2B5EF4-FFF2-40B4-BE49-F238E27FC236}">
                <a16:creationId xmlns:a16="http://schemas.microsoft.com/office/drawing/2014/main" id="{158B84F2-32C1-F8B4-D079-264B1FA4B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4422" y="-191944"/>
            <a:ext cx="1076847" cy="1076847"/>
          </a:xfrm>
          <a:prstGeom prst="roundRect">
            <a:avLst/>
          </a:prstGeom>
        </p:spPr>
      </p:pic>
      <p:pic>
        <p:nvPicPr>
          <p:cNvPr id="1028" name="Picture 4" descr="Azure Boards Alternatives: Top 10 Task Management Tools | AlternativeTo">
            <a:extLst>
              <a:ext uri="{FF2B5EF4-FFF2-40B4-BE49-F238E27FC236}">
                <a16:creationId xmlns:a16="http://schemas.microsoft.com/office/drawing/2014/main" id="{C5D9EB01-F927-D8BD-02B9-6B11690B9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57" y="1583651"/>
            <a:ext cx="1874974" cy="187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2">
            <a:extLst>
              <a:ext uri="{FF2B5EF4-FFF2-40B4-BE49-F238E27FC236}">
                <a16:creationId xmlns:a16="http://schemas.microsoft.com/office/drawing/2014/main" id="{5EAD5698-3197-1C38-0A23-5F2A963E815D}"/>
              </a:ext>
            </a:extLst>
          </p:cNvPr>
          <p:cNvGrpSpPr/>
          <p:nvPr/>
        </p:nvGrpSpPr>
        <p:grpSpPr>
          <a:xfrm>
            <a:off x="417231" y="40677"/>
            <a:ext cx="6778625" cy="2825146"/>
            <a:chOff x="542925" y="222854"/>
            <a:chExt cx="9369278" cy="3408877"/>
          </a:xfrm>
        </p:grpSpPr>
        <p:sp>
          <p:nvSpPr>
            <p:cNvPr id="5" name="Fluxograma: Processo Alternativo 5">
              <a:extLst>
                <a:ext uri="{FF2B5EF4-FFF2-40B4-BE49-F238E27FC236}">
                  <a16:creationId xmlns:a16="http://schemas.microsoft.com/office/drawing/2014/main" id="{39C6BE6B-DBF1-004B-A352-907A8013C0A5}"/>
                </a:ext>
              </a:extLst>
            </p:cNvPr>
            <p:cNvSpPr/>
            <p:nvPr/>
          </p:nvSpPr>
          <p:spPr>
            <a:xfrm>
              <a:off x="542925" y="592931"/>
              <a:ext cx="9313769" cy="892969"/>
            </a:xfrm>
            <a:prstGeom prst="flowChartAlternateProcess">
              <a:avLst/>
            </a:prstGeom>
            <a:solidFill>
              <a:srgbClr val="A52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3100" noProof="0"/>
                <a:t>Outras tecnologias utilizadas</a:t>
              </a:r>
            </a:p>
          </p:txBody>
        </p:sp>
        <p:sp>
          <p:nvSpPr>
            <p:cNvPr id="9" name="Arco 6">
              <a:extLst>
                <a:ext uri="{FF2B5EF4-FFF2-40B4-BE49-F238E27FC236}">
                  <a16:creationId xmlns:a16="http://schemas.microsoft.com/office/drawing/2014/main" id="{05E533AF-727E-5815-41B7-795350D3594C}"/>
                </a:ext>
              </a:extLst>
            </p:cNvPr>
            <p:cNvSpPr/>
            <p:nvPr/>
          </p:nvSpPr>
          <p:spPr>
            <a:xfrm rot="19943289">
              <a:off x="7734413" y="222854"/>
              <a:ext cx="2177790" cy="3408877"/>
            </a:xfrm>
            <a:prstGeom prst="arc">
              <a:avLst>
                <a:gd name="adj1" fmla="val 16200000"/>
                <a:gd name="adj2" fmla="val 114888"/>
              </a:avLst>
            </a:prstGeom>
            <a:ln w="76200">
              <a:solidFill>
                <a:srgbClr val="F8F8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28839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AD9724-A9F1-6DDC-2DE2-61421628A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4">
            <a:extLst>
              <a:ext uri="{FF2B5EF4-FFF2-40B4-BE49-F238E27FC236}">
                <a16:creationId xmlns:a16="http://schemas.microsoft.com/office/drawing/2014/main" id="{E330F746-050F-095B-BFC1-E05FCD577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39400" cy="765585"/>
          </a:xfrm>
          <a:prstGeom prst="round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pt-BR" sz="2000" b="1"/>
              <a:t>Proposta de Solução - Análises e Indicadores</a:t>
            </a:r>
            <a:br>
              <a:rPr lang="pt-BR" sz="2000" b="1"/>
            </a:br>
            <a:endParaRPr lang="pt-BR" sz="2000" b="1">
              <a:solidFill>
                <a:schemeClr val="bg1">
                  <a:lumMod val="9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EF11562-B42C-4259-CA41-9821D507D8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11015" y="1598596"/>
            <a:ext cx="874695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Análises Realizadas: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/>
              <a:t>Realizamos análises de segmentação de clientes para identificar perfis com maior potencial de receita e entender padrões de compra. Também aplicamos modelos preditivos para estimar a probabilidade de um cliente realizar uma nova compra nos próximos 30 dias.</a:t>
            </a:r>
            <a:endParaRPr kumimoji="0" lang="pt-BR" altLang="pt-BR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pt-BR" altLang="pt-BR" sz="1800" b="1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Indicadores Chave (KPIs):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Indicadores de Negócio: Focamos em métricas-chave do dashboard, como Vendas (R$), Clientes, Ticket Médio e Vendas por Segmento.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pt-BR" altLang="pt-BR" sz="1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Indicadores de Performance: Para medir o sucesso dos modelos, utilizamos a Acurácia, que atingiu 85,34%, além de Precisão e Recall.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481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F9D629-F4CE-A1DD-B0C3-3B4AE8938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8495519B-E31A-5C35-8230-CD840C61A9A9}"/>
              </a:ext>
            </a:extLst>
          </p:cNvPr>
          <p:cNvSpPr/>
          <p:nvPr/>
        </p:nvSpPr>
        <p:spPr>
          <a:xfrm>
            <a:off x="321636" y="140733"/>
            <a:ext cx="6738465" cy="740058"/>
          </a:xfrm>
          <a:prstGeom prst="flowChartAlternateProcess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736FFB59-84F9-9730-5A63-15FF3F0BDFD5}"/>
              </a:ext>
            </a:extLst>
          </p:cNvPr>
          <p:cNvSpPr/>
          <p:nvPr/>
        </p:nvSpPr>
        <p:spPr>
          <a:xfrm rot="19943289">
            <a:off x="5524641" y="-165972"/>
            <a:ext cx="1575620" cy="2825145"/>
          </a:xfrm>
          <a:prstGeom prst="arc">
            <a:avLst>
              <a:gd name="adj1" fmla="val 16200000"/>
              <a:gd name="adj2" fmla="val 114888"/>
            </a:avLst>
          </a:prstGeom>
          <a:ln w="76200">
            <a:solidFill>
              <a:srgbClr val="F8F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2299E4D2-D919-A0E3-F804-3CDA6FA24CE9}"/>
              </a:ext>
            </a:extLst>
          </p:cNvPr>
          <p:cNvSpPr txBox="1">
            <a:spLocks/>
          </p:cNvSpPr>
          <p:nvPr/>
        </p:nvSpPr>
        <p:spPr>
          <a:xfrm>
            <a:off x="943634" y="155111"/>
            <a:ext cx="6040887" cy="740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</a:rPr>
              <a:t>Solução proposta - resultados</a:t>
            </a:r>
            <a:endParaRPr lang="pt-BR" sz="3600" b="1" dirty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32" name="Espaço Reservado para Conteúdo 3">
            <a:extLst>
              <a:ext uri="{FF2B5EF4-FFF2-40B4-BE49-F238E27FC236}">
                <a16:creationId xmlns:a16="http://schemas.microsoft.com/office/drawing/2014/main" id="{DA04A095-A6BB-E9EE-1BC6-4E81812C5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6651" y="1799689"/>
            <a:ext cx="5882831" cy="179331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just">
              <a:buNone/>
            </a:pPr>
            <a:r>
              <a:rPr lang="pt-BR" sz="2400" b="1" dirty="0">
                <a:ea typeface="Calibri"/>
                <a:cs typeface="Calibri"/>
              </a:rPr>
              <a:t>Modelo de clusterização</a:t>
            </a:r>
          </a:p>
          <a:p>
            <a:pPr marL="0" indent="0" algn="just">
              <a:buNone/>
            </a:pPr>
            <a:r>
              <a:rPr lang="pt-BR" sz="2400" dirty="0"/>
              <a:t>O modelo atribuiu a cada cliente um segmento, resultando em um arquivo completo que se tornou a base para a criação dos dashboards e para a geração de insights estratégicos.</a:t>
            </a:r>
            <a:endParaRPr lang="pt-BR" sz="2400" dirty="0">
              <a:ea typeface="Calibri" panose="020F0502020204030204"/>
              <a:cs typeface="Calibri" panose="020F0502020204030204"/>
            </a:endParaRP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25FC2EC5-57ED-0603-D72A-FE2818182316}"/>
              </a:ext>
            </a:extLst>
          </p:cNvPr>
          <p:cNvCxnSpPr>
            <a:cxnSpLocks/>
          </p:cNvCxnSpPr>
          <p:nvPr/>
        </p:nvCxnSpPr>
        <p:spPr>
          <a:xfrm>
            <a:off x="5707406" y="1648349"/>
            <a:ext cx="597207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13">
            <a:extLst>
              <a:ext uri="{FF2B5EF4-FFF2-40B4-BE49-F238E27FC236}">
                <a16:creationId xmlns:a16="http://schemas.microsoft.com/office/drawing/2014/main" id="{FA9EA62B-BBB2-A967-E1E6-CBFB226F5A5C}"/>
              </a:ext>
            </a:extLst>
          </p:cNvPr>
          <p:cNvCxnSpPr>
            <a:cxnSpLocks/>
          </p:cNvCxnSpPr>
          <p:nvPr/>
        </p:nvCxnSpPr>
        <p:spPr>
          <a:xfrm flipH="1">
            <a:off x="526332" y="886740"/>
            <a:ext cx="0" cy="678355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>
            <a:extLst>
              <a:ext uri="{FF2B5EF4-FFF2-40B4-BE49-F238E27FC236}">
                <a16:creationId xmlns:a16="http://schemas.microsoft.com/office/drawing/2014/main" id="{867513A1-BC9E-6B3E-CADB-AB11697C83D4}"/>
              </a:ext>
            </a:extLst>
          </p:cNvPr>
          <p:cNvSpPr/>
          <p:nvPr/>
        </p:nvSpPr>
        <p:spPr>
          <a:xfrm rot="2069195">
            <a:off x="11604173" y="4731657"/>
            <a:ext cx="239485" cy="3233652"/>
          </a:xfrm>
          <a:prstGeom prst="rect">
            <a:avLst/>
          </a:prstGeom>
          <a:solidFill>
            <a:srgbClr val="8C4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CCD6E8A1-FB5F-FE6E-9DC7-5F3D56E399FB}"/>
              </a:ext>
            </a:extLst>
          </p:cNvPr>
          <p:cNvSpPr/>
          <p:nvPr/>
        </p:nvSpPr>
        <p:spPr>
          <a:xfrm rot="2069195">
            <a:off x="11756573" y="4884057"/>
            <a:ext cx="239485" cy="3233652"/>
          </a:xfrm>
          <a:prstGeom prst="rect">
            <a:avLst/>
          </a:prstGeom>
          <a:solidFill>
            <a:srgbClr val="8C4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 descr="A chart of different colored circles&#10;&#10;AI-generated content may be incorrect.">
            <a:extLst>
              <a:ext uri="{FF2B5EF4-FFF2-40B4-BE49-F238E27FC236}">
                <a16:creationId xmlns:a16="http://schemas.microsoft.com/office/drawing/2014/main" id="{24049983-C4BE-17A6-0847-10D46F17C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105" y="3621748"/>
            <a:ext cx="4307228" cy="2953606"/>
          </a:xfrm>
          <a:prstGeom prst="rect">
            <a:avLst/>
          </a:prstGeom>
        </p:spPr>
      </p:pic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4797915A-82EA-A026-6781-A86BCFAD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88" y="1018853"/>
            <a:ext cx="4210363" cy="547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34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84AA16-55B2-C4F4-44B9-44FBCA02E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69B903EC-9D64-AF34-E3DA-D260C13EA292}"/>
              </a:ext>
            </a:extLst>
          </p:cNvPr>
          <p:cNvSpPr/>
          <p:nvPr/>
        </p:nvSpPr>
        <p:spPr>
          <a:xfrm>
            <a:off x="321636" y="140733"/>
            <a:ext cx="6738465" cy="740058"/>
          </a:xfrm>
          <a:prstGeom prst="flowChartAlternateProcess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3B4FAF67-0E58-00DD-FBF6-11A5CF4D2922}"/>
              </a:ext>
            </a:extLst>
          </p:cNvPr>
          <p:cNvSpPr/>
          <p:nvPr/>
        </p:nvSpPr>
        <p:spPr>
          <a:xfrm rot="19943289">
            <a:off x="5524641" y="-165972"/>
            <a:ext cx="1575620" cy="2825145"/>
          </a:xfrm>
          <a:prstGeom prst="arc">
            <a:avLst>
              <a:gd name="adj1" fmla="val 16200000"/>
              <a:gd name="adj2" fmla="val 114888"/>
            </a:avLst>
          </a:prstGeom>
          <a:ln w="76200">
            <a:solidFill>
              <a:srgbClr val="F8F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D07C93BD-814F-F5A1-950C-A8916015EF69}"/>
              </a:ext>
            </a:extLst>
          </p:cNvPr>
          <p:cNvSpPr txBox="1">
            <a:spLocks/>
          </p:cNvSpPr>
          <p:nvPr/>
        </p:nvSpPr>
        <p:spPr>
          <a:xfrm>
            <a:off x="943634" y="155111"/>
            <a:ext cx="6040887" cy="740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>
                <a:solidFill>
                  <a:schemeClr val="bg1"/>
                </a:solidFill>
              </a:rPr>
              <a:t>Solução proposta - resultados</a:t>
            </a:r>
            <a:endParaRPr lang="pt-BR" sz="3600" b="1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32" name="Espaço Reservado para Conteúdo 3">
            <a:extLst>
              <a:ext uri="{FF2B5EF4-FFF2-40B4-BE49-F238E27FC236}">
                <a16:creationId xmlns:a16="http://schemas.microsoft.com/office/drawing/2014/main" id="{2F4CD23C-CAA5-1255-0445-76C47A5C1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6651" y="1799689"/>
            <a:ext cx="5882831" cy="17933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BR" sz="2400">
                <a:ea typeface="+mn-lt"/>
                <a:cs typeface="+mn-lt"/>
              </a:rPr>
              <a:t>Modelo de previsão de compra futura para 30 dias</a:t>
            </a:r>
            <a:endParaRPr lang="pt-BR" sz="2400">
              <a:ea typeface="Calibri"/>
              <a:cs typeface="Calibri"/>
            </a:endParaRPr>
          </a:p>
          <a:p>
            <a:pPr marL="0" indent="0" algn="just">
              <a:buNone/>
            </a:pPr>
            <a:r>
              <a:rPr lang="pt-BR" sz="2400" b="1">
                <a:ea typeface="Calibri"/>
                <a:cs typeface="Calibri"/>
              </a:rPr>
              <a:t> </a:t>
            </a:r>
            <a:endParaRPr lang="pt-BR" sz="2400">
              <a:ea typeface="Calibri" panose="020F0502020204030204"/>
              <a:cs typeface="Calibri" panose="020F0502020204030204"/>
            </a:endParaRP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EE92C52D-054E-B618-1984-1FA743A8550A}"/>
              </a:ext>
            </a:extLst>
          </p:cNvPr>
          <p:cNvCxnSpPr>
            <a:cxnSpLocks/>
          </p:cNvCxnSpPr>
          <p:nvPr/>
        </p:nvCxnSpPr>
        <p:spPr>
          <a:xfrm>
            <a:off x="5707406" y="1648349"/>
            <a:ext cx="597207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13">
            <a:extLst>
              <a:ext uri="{FF2B5EF4-FFF2-40B4-BE49-F238E27FC236}">
                <a16:creationId xmlns:a16="http://schemas.microsoft.com/office/drawing/2014/main" id="{FE93AE64-59F3-04F0-6B71-B0218984E76A}"/>
              </a:ext>
            </a:extLst>
          </p:cNvPr>
          <p:cNvCxnSpPr>
            <a:cxnSpLocks/>
          </p:cNvCxnSpPr>
          <p:nvPr/>
        </p:nvCxnSpPr>
        <p:spPr>
          <a:xfrm flipH="1">
            <a:off x="526332" y="886740"/>
            <a:ext cx="0" cy="678355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>
            <a:extLst>
              <a:ext uri="{FF2B5EF4-FFF2-40B4-BE49-F238E27FC236}">
                <a16:creationId xmlns:a16="http://schemas.microsoft.com/office/drawing/2014/main" id="{9103EA7D-8BB5-8714-8B8E-799EE76703C0}"/>
              </a:ext>
            </a:extLst>
          </p:cNvPr>
          <p:cNvSpPr/>
          <p:nvPr/>
        </p:nvSpPr>
        <p:spPr>
          <a:xfrm rot="2069195">
            <a:off x="11604173" y="4731657"/>
            <a:ext cx="239485" cy="3233652"/>
          </a:xfrm>
          <a:prstGeom prst="rect">
            <a:avLst/>
          </a:prstGeom>
          <a:solidFill>
            <a:srgbClr val="8C4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DC34B3AB-E89E-C05E-947D-1446ABA70C90}"/>
              </a:ext>
            </a:extLst>
          </p:cNvPr>
          <p:cNvSpPr/>
          <p:nvPr/>
        </p:nvSpPr>
        <p:spPr>
          <a:xfrm rot="2069195">
            <a:off x="11756573" y="4884057"/>
            <a:ext cx="239485" cy="3233652"/>
          </a:xfrm>
          <a:prstGeom prst="rect">
            <a:avLst/>
          </a:prstGeom>
          <a:solidFill>
            <a:srgbClr val="8C4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 descr="Imagem selecionada apresentada em um lightbox.">
            <a:extLst>
              <a:ext uri="{FF2B5EF4-FFF2-40B4-BE49-F238E27FC236}">
                <a16:creationId xmlns:a16="http://schemas.microsoft.com/office/drawing/2014/main" id="{025EE0C9-2D43-A1D9-2615-71C12D7566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7B6F8-14A3-D377-2563-9AE9A127CAFC}"/>
              </a:ext>
            </a:extLst>
          </p:cNvPr>
          <p:cNvSpPr txBox="1"/>
          <p:nvPr/>
        </p:nvSpPr>
        <p:spPr>
          <a:xfrm>
            <a:off x="5280917" y="2695254"/>
            <a:ext cx="58768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err="1">
                <a:latin typeface="Arial" panose="020B0604020202020204" pitchFamily="34" charset="0"/>
              </a:rPr>
              <a:t>Tamanho</a:t>
            </a:r>
            <a:r>
              <a:rPr lang="en-US" sz="1600">
                <a:latin typeface="Arial" panose="020B0604020202020204" pitchFamily="34" charset="0"/>
              </a:rPr>
              <a:t> do conjunto de </a:t>
            </a:r>
            <a:r>
              <a:rPr lang="en-US" sz="1600" err="1">
                <a:latin typeface="Arial" panose="020B0604020202020204" pitchFamily="34" charset="0"/>
              </a:rPr>
              <a:t>treino</a:t>
            </a:r>
            <a:r>
              <a:rPr lang="en-US" sz="1600">
                <a:latin typeface="Arial" panose="020B0604020202020204" pitchFamily="34" charset="0"/>
              </a:rPr>
              <a:t> final (X): (540556, 19) </a:t>
            </a:r>
            <a:r>
              <a:rPr lang="en-US" sz="1600" err="1">
                <a:latin typeface="Arial" panose="020B0604020202020204" pitchFamily="34" charset="0"/>
              </a:rPr>
              <a:t>Tamanho</a:t>
            </a:r>
            <a:r>
              <a:rPr lang="en-US" sz="1600">
                <a:latin typeface="Arial" panose="020B0604020202020204" pitchFamily="34" charset="0"/>
              </a:rPr>
              <a:t> do conjunto de teste final (X): (92081, 19)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79FBE-5A6C-86BF-1758-4AC9D77AB7A1}"/>
              </a:ext>
            </a:extLst>
          </p:cNvPr>
          <p:cNvSpPr txBox="1"/>
          <p:nvPr/>
        </p:nvSpPr>
        <p:spPr>
          <a:xfrm>
            <a:off x="5794625" y="3431569"/>
            <a:ext cx="588537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 panose="020B0604020202020204" pitchFamily="34" charset="0"/>
              </a:rPr>
              <a:t>Treinando o modelo final com os melhores parâmetros em TODOS os dados (treino + validação)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2093C-704B-BD70-7923-D8604ABE595B}"/>
              </a:ext>
            </a:extLst>
          </p:cNvPr>
          <p:cNvSpPr txBox="1"/>
          <p:nvPr/>
        </p:nvSpPr>
        <p:spPr>
          <a:xfrm>
            <a:off x="5794625" y="4167883"/>
            <a:ext cx="567989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--- </a:t>
            </a:r>
            <a:r>
              <a:rPr lang="en-US" sz="1600" err="1">
                <a:latin typeface="Arial"/>
                <a:cs typeface="Arial"/>
              </a:rPr>
              <a:t>Métricas</a:t>
            </a:r>
            <a:r>
              <a:rPr lang="en-US" sz="1600">
                <a:latin typeface="Arial"/>
                <a:cs typeface="Arial"/>
              </a:rPr>
              <a:t> de Performance --- </a:t>
            </a:r>
            <a:endParaRPr lang="en-US">
              <a:latin typeface="Arial"/>
              <a:cs typeface="Arial"/>
            </a:endParaRPr>
          </a:p>
          <a:p>
            <a:r>
              <a:rPr lang="en-US" sz="1600" err="1">
                <a:latin typeface="Arial"/>
                <a:cs typeface="Arial"/>
              </a:rPr>
              <a:t>Acurácia</a:t>
            </a:r>
            <a:r>
              <a:rPr lang="en-US" sz="1600">
                <a:latin typeface="Arial"/>
                <a:cs typeface="Arial"/>
              </a:rPr>
              <a:t>: 0.8561 </a:t>
            </a:r>
            <a:endParaRPr lang="en-US">
              <a:latin typeface="Arial"/>
              <a:cs typeface="Arial"/>
            </a:endParaRPr>
          </a:p>
          <a:p>
            <a:r>
              <a:rPr lang="en-US" sz="1600" err="1">
                <a:latin typeface="Arial"/>
                <a:cs typeface="Arial"/>
              </a:rPr>
              <a:t>Precisão</a:t>
            </a:r>
            <a:r>
              <a:rPr lang="en-US" sz="1600">
                <a:latin typeface="Arial"/>
                <a:cs typeface="Arial"/>
              </a:rPr>
              <a:t>: 0.3705 </a:t>
            </a:r>
            <a:endParaRPr lang="en-US">
              <a:latin typeface="Arial"/>
              <a:cs typeface="Arial"/>
            </a:endParaRPr>
          </a:p>
          <a:p>
            <a:r>
              <a:rPr lang="en-US" sz="1600">
                <a:latin typeface="Arial"/>
                <a:cs typeface="Arial"/>
              </a:rPr>
              <a:t>Recall: 0.6333 </a:t>
            </a:r>
            <a:endParaRPr lang="en-US">
              <a:latin typeface="Arial"/>
              <a:cs typeface="Arial"/>
            </a:endParaRPr>
          </a:p>
          <a:p>
            <a:r>
              <a:rPr lang="en-US" sz="1600">
                <a:latin typeface="Arial"/>
                <a:cs typeface="Arial"/>
              </a:rPr>
              <a:t>F1-Score: 0.4675 </a:t>
            </a:r>
            <a:endParaRPr lang="en-US">
              <a:latin typeface="Arial"/>
              <a:cs typeface="Arial"/>
            </a:endParaRPr>
          </a:p>
          <a:p>
            <a:r>
              <a:rPr lang="en-US" sz="1600">
                <a:latin typeface="Arial"/>
                <a:cs typeface="Arial"/>
              </a:rPr>
              <a:t>ROC AUC Score: 0.8903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8" name="Picture 7" descr="A blue and white chart&#10;&#10;AI-generated content may be incorrect.">
            <a:extLst>
              <a:ext uri="{FF2B5EF4-FFF2-40B4-BE49-F238E27FC236}">
                <a16:creationId xmlns:a16="http://schemas.microsoft.com/office/drawing/2014/main" id="{9E7503B4-FB40-085C-58DA-C0688E734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65" y="1647343"/>
            <a:ext cx="49911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24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630C55-485F-8303-328C-DA65CA54D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77A6E858-61E7-53CC-C47D-B1658AA71247}"/>
              </a:ext>
            </a:extLst>
          </p:cNvPr>
          <p:cNvSpPr/>
          <p:nvPr/>
        </p:nvSpPr>
        <p:spPr>
          <a:xfrm>
            <a:off x="321636" y="140733"/>
            <a:ext cx="6738465" cy="740058"/>
          </a:xfrm>
          <a:prstGeom prst="flowChartAlternateProcess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19C44F13-0A82-16E4-A636-FAC24AF3E9CB}"/>
              </a:ext>
            </a:extLst>
          </p:cNvPr>
          <p:cNvSpPr/>
          <p:nvPr/>
        </p:nvSpPr>
        <p:spPr>
          <a:xfrm rot="19943289">
            <a:off x="5524641" y="-165972"/>
            <a:ext cx="1575620" cy="2825145"/>
          </a:xfrm>
          <a:prstGeom prst="arc">
            <a:avLst>
              <a:gd name="adj1" fmla="val 16200000"/>
              <a:gd name="adj2" fmla="val 114888"/>
            </a:avLst>
          </a:prstGeom>
          <a:ln w="76200">
            <a:solidFill>
              <a:srgbClr val="F8F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D86DE538-7702-5DCB-D6B2-77086C777DD5}"/>
              </a:ext>
            </a:extLst>
          </p:cNvPr>
          <p:cNvSpPr txBox="1">
            <a:spLocks/>
          </p:cNvSpPr>
          <p:nvPr/>
        </p:nvSpPr>
        <p:spPr>
          <a:xfrm>
            <a:off x="943634" y="155111"/>
            <a:ext cx="6040887" cy="740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>
                <a:solidFill>
                  <a:schemeClr val="bg1"/>
                </a:solidFill>
              </a:rPr>
              <a:t>Solução proposta - resultados</a:t>
            </a:r>
            <a:endParaRPr lang="pt-BR" sz="3600" b="1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32" name="Espaço Reservado para Conteúdo 3">
            <a:extLst>
              <a:ext uri="{FF2B5EF4-FFF2-40B4-BE49-F238E27FC236}">
                <a16:creationId xmlns:a16="http://schemas.microsoft.com/office/drawing/2014/main" id="{719ACCEA-9E30-3C30-EBFD-E08547D9A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6651" y="1799689"/>
            <a:ext cx="5882831" cy="17933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>
                <a:ea typeface="+mn-lt"/>
                <a:cs typeface="+mn-lt"/>
              </a:rPr>
              <a:t>Proposta de solução - Estrada à frente</a:t>
            </a:r>
          </a:p>
          <a:p>
            <a:r>
              <a:rPr lang="pt-BR" sz="2400">
                <a:ea typeface="Calibri"/>
                <a:cs typeface="Calibri"/>
              </a:rPr>
              <a:t>Modelo para prever o próximo trecho a ser comprado e data</a:t>
            </a:r>
          </a:p>
          <a:p>
            <a:pPr marL="0" indent="0" algn="just">
              <a:buNone/>
            </a:pPr>
            <a:r>
              <a:rPr lang="pt-BR" sz="2400" b="1">
                <a:ea typeface="Calibri"/>
                <a:cs typeface="Calibri"/>
              </a:rPr>
              <a:t> </a:t>
            </a:r>
            <a:endParaRPr lang="pt-BR" sz="2400">
              <a:ea typeface="Calibri" panose="020F0502020204030204"/>
              <a:cs typeface="Calibri" panose="020F0502020204030204"/>
            </a:endParaRP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B3397479-8D90-43F5-573D-6787A6DBD637}"/>
              </a:ext>
            </a:extLst>
          </p:cNvPr>
          <p:cNvCxnSpPr>
            <a:cxnSpLocks/>
          </p:cNvCxnSpPr>
          <p:nvPr/>
        </p:nvCxnSpPr>
        <p:spPr>
          <a:xfrm>
            <a:off x="5707406" y="1648349"/>
            <a:ext cx="597207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13">
            <a:extLst>
              <a:ext uri="{FF2B5EF4-FFF2-40B4-BE49-F238E27FC236}">
                <a16:creationId xmlns:a16="http://schemas.microsoft.com/office/drawing/2014/main" id="{F76B563D-DA20-BEC2-FF76-1469237954A1}"/>
              </a:ext>
            </a:extLst>
          </p:cNvPr>
          <p:cNvCxnSpPr>
            <a:cxnSpLocks/>
          </p:cNvCxnSpPr>
          <p:nvPr/>
        </p:nvCxnSpPr>
        <p:spPr>
          <a:xfrm flipH="1">
            <a:off x="526332" y="886740"/>
            <a:ext cx="0" cy="678355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>
            <a:extLst>
              <a:ext uri="{FF2B5EF4-FFF2-40B4-BE49-F238E27FC236}">
                <a16:creationId xmlns:a16="http://schemas.microsoft.com/office/drawing/2014/main" id="{1E314D71-A6CB-2FF2-BADF-B48FA5F76C8F}"/>
              </a:ext>
            </a:extLst>
          </p:cNvPr>
          <p:cNvSpPr/>
          <p:nvPr/>
        </p:nvSpPr>
        <p:spPr>
          <a:xfrm rot="2069195">
            <a:off x="11604173" y="4731657"/>
            <a:ext cx="239485" cy="3233652"/>
          </a:xfrm>
          <a:prstGeom prst="rect">
            <a:avLst/>
          </a:prstGeom>
          <a:solidFill>
            <a:srgbClr val="8C4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C41D16EA-8E1C-7EAE-123A-4CDC6E009A73}"/>
              </a:ext>
            </a:extLst>
          </p:cNvPr>
          <p:cNvSpPr/>
          <p:nvPr/>
        </p:nvSpPr>
        <p:spPr>
          <a:xfrm rot="2069195">
            <a:off x="11756573" y="4884057"/>
            <a:ext cx="239485" cy="3233652"/>
          </a:xfrm>
          <a:prstGeom prst="rect">
            <a:avLst/>
          </a:prstGeom>
          <a:solidFill>
            <a:srgbClr val="8C4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D7349613-F1A0-9BA8-D7EA-E194B3272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42" y="1652427"/>
            <a:ext cx="5138055" cy="4666180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8443ECB-3B9F-CB61-AC6B-2024B370C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579" y="3216184"/>
            <a:ext cx="3749853" cy="293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78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ED5AD-A1A9-7B3D-079D-5308ACFA7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34AD39E-F500-FDAB-3B17-8E05DC2DD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371" y="1815948"/>
            <a:ext cx="11233248" cy="44644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pt-BR" sz="2000"/>
          </a:p>
          <a:p>
            <a:pPr algn="l"/>
            <a:endParaRPr lang="pt-BR" sz="2000">
              <a:ea typeface="Calibri"/>
              <a:cs typeface="Calibri"/>
            </a:endParaRPr>
          </a:p>
          <a:p>
            <a:pPr algn="l"/>
            <a:r>
              <a:rPr lang="pt-BR" sz="2000"/>
              <a:t>Nossa solução transforma o desafio da </a:t>
            </a:r>
            <a:r>
              <a:rPr lang="pt-BR" sz="2000" err="1"/>
              <a:t>ClickBus</a:t>
            </a:r>
            <a:r>
              <a:rPr lang="pt-BR" sz="2000"/>
              <a:t> em uma oportunidade de crescimento. Desenvolvemos um sistema que permite entender o comportamento do cliente de forma clara e inteligente.</a:t>
            </a:r>
            <a:endParaRPr lang="pt-BR" sz="1600">
              <a:ea typeface="Calibri"/>
              <a:cs typeface="Calibri"/>
            </a:endParaRPr>
          </a:p>
          <a:p>
            <a:pPr algn="l"/>
            <a:endParaRPr lang="pt-BR" sz="2000"/>
          </a:p>
          <a:p>
            <a:pPr algn="just"/>
            <a:r>
              <a:rPr lang="pt-BR" sz="2000"/>
              <a:t>Com isso, oferecemos dashboards claros e interativos, que transformam os dados em informações estratégicas a partir dos modelos desenvolvidos e dos dados disponibilizados. A ferramenta fornece dados para campanhas de marketing mais personalizadas, maior eficiência na gestão de recursos e suporte às decisões de negócio, tornando a operação mais ágil e inteligente</a:t>
            </a:r>
            <a:r>
              <a:rPr lang="pt-BR" sz="1600"/>
              <a:t>.</a:t>
            </a:r>
            <a:endParaRPr lang="pt-BR" sz="1600">
              <a:ea typeface="Calibri" panose="020F0502020204030204"/>
              <a:cs typeface="Calibri" panose="020F0502020204030204"/>
            </a:endParaRPr>
          </a:p>
          <a:p>
            <a:pPr algn="just"/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https://brc-powerpoint.officeapps.live.com/pods/GetClipboardImage.ashx?Id=d3804b71-e023-4350-92eb-744c00637372&amp;DC=GBR1&amp;pkey=204541d5-5166-456a-ae13-b3c865610d8f&amp;wdwaccluster=GBR1">
            <a:extLst>
              <a:ext uri="{FF2B5EF4-FFF2-40B4-BE49-F238E27FC236}">
                <a16:creationId xmlns:a16="http://schemas.microsoft.com/office/drawing/2014/main" id="{F3C22AF0-07A7-A03D-9180-9ADB873434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2100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8D8B63A-685F-869A-FAE9-B0A028FF00B2}"/>
              </a:ext>
            </a:extLst>
          </p:cNvPr>
          <p:cNvSpPr/>
          <p:nvPr/>
        </p:nvSpPr>
        <p:spPr>
          <a:xfrm>
            <a:off x="386135" y="359161"/>
            <a:ext cx="11387278" cy="820057"/>
          </a:xfrm>
          <a:prstGeom prst="round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726B62E-CE79-50BE-A38F-B5CD2EF161E8}"/>
              </a:ext>
            </a:extLst>
          </p:cNvPr>
          <p:cNvSpPr txBox="1">
            <a:spLocks/>
          </p:cNvSpPr>
          <p:nvPr/>
        </p:nvSpPr>
        <p:spPr>
          <a:xfrm>
            <a:off x="3776589" y="359161"/>
            <a:ext cx="4632522" cy="826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Solução Final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B96A5A-389A-8A84-D41A-7D9F3AA4E7A9}"/>
              </a:ext>
            </a:extLst>
          </p:cNvPr>
          <p:cNvSpPr/>
          <p:nvPr/>
        </p:nvSpPr>
        <p:spPr>
          <a:xfrm>
            <a:off x="-174582" y="6699576"/>
            <a:ext cx="12537466" cy="820057"/>
          </a:xfrm>
          <a:prstGeom prst="round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38990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uxograma: Processo Alternativo 10">
            <a:extLst>
              <a:ext uri="{FF2B5EF4-FFF2-40B4-BE49-F238E27FC236}">
                <a16:creationId xmlns:a16="http://schemas.microsoft.com/office/drawing/2014/main" id="{85EA2D1B-4AA4-2FC1-9093-C88FE59A210E}"/>
              </a:ext>
            </a:extLst>
          </p:cNvPr>
          <p:cNvSpPr/>
          <p:nvPr/>
        </p:nvSpPr>
        <p:spPr>
          <a:xfrm>
            <a:off x="206617" y="97601"/>
            <a:ext cx="6738465" cy="740058"/>
          </a:xfrm>
          <a:prstGeom prst="flowChartAlternateProcess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3" name="Arco 12">
            <a:extLst>
              <a:ext uri="{FF2B5EF4-FFF2-40B4-BE49-F238E27FC236}">
                <a16:creationId xmlns:a16="http://schemas.microsoft.com/office/drawing/2014/main" id="{BD74C312-EC4C-6138-0F85-599ED2E93D59}"/>
              </a:ext>
            </a:extLst>
          </p:cNvPr>
          <p:cNvSpPr/>
          <p:nvPr/>
        </p:nvSpPr>
        <p:spPr>
          <a:xfrm rot="19943289">
            <a:off x="5409622" y="-209104"/>
            <a:ext cx="1575620" cy="2825145"/>
          </a:xfrm>
          <a:prstGeom prst="arc">
            <a:avLst>
              <a:gd name="adj1" fmla="val 16200000"/>
              <a:gd name="adj2" fmla="val 114888"/>
            </a:avLst>
          </a:prstGeom>
          <a:ln w="76200">
            <a:solidFill>
              <a:srgbClr val="F8F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34E7190-77D2-BB4E-A163-75D53B76E870}"/>
              </a:ext>
            </a:extLst>
          </p:cNvPr>
          <p:cNvSpPr txBox="1">
            <a:spLocks/>
          </p:cNvSpPr>
          <p:nvPr/>
        </p:nvSpPr>
        <p:spPr>
          <a:xfrm>
            <a:off x="828615" y="111979"/>
            <a:ext cx="6040887" cy="740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>
                <a:solidFill>
                  <a:schemeClr val="bg1"/>
                </a:solidFill>
              </a:rPr>
              <a:t>Solução proposta - Dashboard</a:t>
            </a:r>
            <a:endParaRPr lang="pt-BR" sz="3600" b="1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cxnSp>
        <p:nvCxnSpPr>
          <p:cNvPr id="20" name="Conector reto 33">
            <a:extLst>
              <a:ext uri="{FF2B5EF4-FFF2-40B4-BE49-F238E27FC236}">
                <a16:creationId xmlns:a16="http://schemas.microsoft.com/office/drawing/2014/main" id="{B10B7DAB-BC13-905D-3F6C-D3977E1CCBA3}"/>
              </a:ext>
            </a:extLst>
          </p:cNvPr>
          <p:cNvCxnSpPr>
            <a:cxnSpLocks/>
          </p:cNvCxnSpPr>
          <p:nvPr/>
        </p:nvCxnSpPr>
        <p:spPr>
          <a:xfrm>
            <a:off x="732840" y="1030123"/>
            <a:ext cx="597207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CD0006AF-E7FF-65C3-6630-E6374EEE6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9" y="1440830"/>
            <a:ext cx="8072111" cy="45490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Imagem 8" descr="Ícone&#10;&#10;O conteúdo gerado por IA pode estar incorreto.">
            <a:hlinkClick r:id="rId3"/>
            <a:extLst>
              <a:ext uri="{FF2B5EF4-FFF2-40B4-BE49-F238E27FC236}">
                <a16:creationId xmlns:a16="http://schemas.microsoft.com/office/drawing/2014/main" id="{CCA6DAA9-EB77-528F-8DF7-2505B417E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25" y="2694616"/>
            <a:ext cx="2041525" cy="204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42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4DD58B-1926-F123-87BC-4C1D1297E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uxograma: Processo Alternativo 10">
            <a:extLst>
              <a:ext uri="{FF2B5EF4-FFF2-40B4-BE49-F238E27FC236}">
                <a16:creationId xmlns:a16="http://schemas.microsoft.com/office/drawing/2014/main" id="{C9310500-5C09-0C59-10A3-04AE940BD9C9}"/>
              </a:ext>
            </a:extLst>
          </p:cNvPr>
          <p:cNvSpPr/>
          <p:nvPr/>
        </p:nvSpPr>
        <p:spPr>
          <a:xfrm>
            <a:off x="206617" y="97601"/>
            <a:ext cx="6738465" cy="740058"/>
          </a:xfrm>
          <a:prstGeom prst="flowChartAlternateProcess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3" name="Arco 12">
            <a:extLst>
              <a:ext uri="{FF2B5EF4-FFF2-40B4-BE49-F238E27FC236}">
                <a16:creationId xmlns:a16="http://schemas.microsoft.com/office/drawing/2014/main" id="{069D1448-2A0F-8A0F-0014-E4FA16C4DEB3}"/>
              </a:ext>
            </a:extLst>
          </p:cNvPr>
          <p:cNvSpPr/>
          <p:nvPr/>
        </p:nvSpPr>
        <p:spPr>
          <a:xfrm rot="19943289">
            <a:off x="5409622" y="-209104"/>
            <a:ext cx="1575620" cy="2825145"/>
          </a:xfrm>
          <a:prstGeom prst="arc">
            <a:avLst>
              <a:gd name="adj1" fmla="val 16200000"/>
              <a:gd name="adj2" fmla="val 114888"/>
            </a:avLst>
          </a:prstGeom>
          <a:ln w="76200">
            <a:solidFill>
              <a:srgbClr val="F8F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C7C0F3E-5178-0529-E744-563D82490427}"/>
              </a:ext>
            </a:extLst>
          </p:cNvPr>
          <p:cNvSpPr txBox="1">
            <a:spLocks/>
          </p:cNvSpPr>
          <p:nvPr/>
        </p:nvSpPr>
        <p:spPr>
          <a:xfrm>
            <a:off x="828615" y="111979"/>
            <a:ext cx="6040887" cy="740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>
                <a:solidFill>
                  <a:schemeClr val="bg1"/>
                </a:solidFill>
              </a:rPr>
              <a:t>Solução proposta - Dashboard</a:t>
            </a:r>
            <a:endParaRPr lang="pt-BR" sz="3600" b="1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cxnSp>
        <p:nvCxnSpPr>
          <p:cNvPr id="20" name="Conector reto 33">
            <a:extLst>
              <a:ext uri="{FF2B5EF4-FFF2-40B4-BE49-F238E27FC236}">
                <a16:creationId xmlns:a16="http://schemas.microsoft.com/office/drawing/2014/main" id="{F6D9A23E-2842-6350-82E9-63D0415B81E7}"/>
              </a:ext>
            </a:extLst>
          </p:cNvPr>
          <p:cNvCxnSpPr>
            <a:cxnSpLocks/>
          </p:cNvCxnSpPr>
          <p:nvPr/>
        </p:nvCxnSpPr>
        <p:spPr>
          <a:xfrm>
            <a:off x="732840" y="1030123"/>
            <a:ext cx="597207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D374A9C5-87DC-3417-724C-EA56EB7A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07"/>
          <a:stretch>
            <a:fillRect/>
          </a:stretch>
        </p:blipFill>
        <p:spPr>
          <a:xfrm>
            <a:off x="1189158" y="1490196"/>
            <a:ext cx="9565835" cy="509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93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F053F5-BC8E-9848-F616-48FD7A337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uxograma: Processo Alternativo 10">
            <a:extLst>
              <a:ext uri="{FF2B5EF4-FFF2-40B4-BE49-F238E27FC236}">
                <a16:creationId xmlns:a16="http://schemas.microsoft.com/office/drawing/2014/main" id="{224659EE-2EB8-2307-1827-76165C08F54A}"/>
              </a:ext>
            </a:extLst>
          </p:cNvPr>
          <p:cNvSpPr/>
          <p:nvPr/>
        </p:nvSpPr>
        <p:spPr>
          <a:xfrm>
            <a:off x="206617" y="97601"/>
            <a:ext cx="6738465" cy="740058"/>
          </a:xfrm>
          <a:prstGeom prst="flowChartAlternateProcess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3" name="Arco 12">
            <a:extLst>
              <a:ext uri="{FF2B5EF4-FFF2-40B4-BE49-F238E27FC236}">
                <a16:creationId xmlns:a16="http://schemas.microsoft.com/office/drawing/2014/main" id="{825A1525-EF08-4492-93BF-47D346DDA51C}"/>
              </a:ext>
            </a:extLst>
          </p:cNvPr>
          <p:cNvSpPr/>
          <p:nvPr/>
        </p:nvSpPr>
        <p:spPr>
          <a:xfrm rot="19943289">
            <a:off x="5409622" y="-209104"/>
            <a:ext cx="1575620" cy="2825145"/>
          </a:xfrm>
          <a:prstGeom prst="arc">
            <a:avLst>
              <a:gd name="adj1" fmla="val 16200000"/>
              <a:gd name="adj2" fmla="val 114888"/>
            </a:avLst>
          </a:prstGeom>
          <a:ln w="76200">
            <a:solidFill>
              <a:srgbClr val="F8F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842B3D12-2514-D0CF-855E-E3D4808ABEE6}"/>
              </a:ext>
            </a:extLst>
          </p:cNvPr>
          <p:cNvSpPr txBox="1">
            <a:spLocks/>
          </p:cNvSpPr>
          <p:nvPr/>
        </p:nvSpPr>
        <p:spPr>
          <a:xfrm>
            <a:off x="828615" y="111979"/>
            <a:ext cx="6040887" cy="740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>
                <a:solidFill>
                  <a:schemeClr val="bg1"/>
                </a:solidFill>
              </a:rPr>
              <a:t>Solução proposta - Dashboard</a:t>
            </a:r>
            <a:endParaRPr lang="pt-BR" sz="3600" b="1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cxnSp>
        <p:nvCxnSpPr>
          <p:cNvPr id="20" name="Conector reto 33">
            <a:extLst>
              <a:ext uri="{FF2B5EF4-FFF2-40B4-BE49-F238E27FC236}">
                <a16:creationId xmlns:a16="http://schemas.microsoft.com/office/drawing/2014/main" id="{9BBB2EEB-E6FC-9C6D-544A-DFBA9982C15F}"/>
              </a:ext>
            </a:extLst>
          </p:cNvPr>
          <p:cNvCxnSpPr>
            <a:cxnSpLocks/>
          </p:cNvCxnSpPr>
          <p:nvPr/>
        </p:nvCxnSpPr>
        <p:spPr>
          <a:xfrm>
            <a:off x="732840" y="1030123"/>
            <a:ext cx="597207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1EEC8C7A-F313-8023-8F3C-0989E4A161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474"/>
          <a:stretch>
            <a:fillRect/>
          </a:stretch>
        </p:blipFill>
        <p:spPr>
          <a:xfrm>
            <a:off x="1059833" y="2394417"/>
            <a:ext cx="4610717" cy="26419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E992B2F-F355-DE68-14AC-C40164C61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896" y="1790415"/>
            <a:ext cx="4807821" cy="39691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67244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BB04E76-534D-4184-E6B9-B68F4F7475AE}"/>
              </a:ext>
            </a:extLst>
          </p:cNvPr>
          <p:cNvSpPr/>
          <p:nvPr/>
        </p:nvSpPr>
        <p:spPr>
          <a:xfrm>
            <a:off x="551543" y="595086"/>
            <a:ext cx="11088914" cy="5667828"/>
          </a:xfrm>
          <a:prstGeom prst="roundRect">
            <a:avLst>
              <a:gd name="adj" fmla="val 4759"/>
            </a:avLst>
          </a:prstGeom>
          <a:solidFill>
            <a:srgbClr val="A528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EA95EC-7E8F-97C7-062A-069DDA2A5A49}"/>
              </a:ext>
            </a:extLst>
          </p:cNvPr>
          <p:cNvSpPr/>
          <p:nvPr/>
        </p:nvSpPr>
        <p:spPr>
          <a:xfrm>
            <a:off x="486229" y="711200"/>
            <a:ext cx="11219542" cy="5435600"/>
          </a:xfrm>
          <a:prstGeom prst="roundRect">
            <a:avLst>
              <a:gd name="adj" fmla="val 475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FDA3A7F-B995-06BA-A1CD-B8F444CC5DF7}"/>
              </a:ext>
            </a:extLst>
          </p:cNvPr>
          <p:cNvSpPr/>
          <p:nvPr/>
        </p:nvSpPr>
        <p:spPr>
          <a:xfrm>
            <a:off x="778304" y="877910"/>
            <a:ext cx="10635392" cy="415498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400" b="1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Arial"/>
              </a:rPr>
              <a:t>Power BI</a:t>
            </a:r>
          </a:p>
          <a:p>
            <a:endParaRPr lang="pt-BR" sz="2400" b="1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Arial"/>
            </a:endParaRPr>
          </a:p>
          <a:p>
            <a:r>
              <a:rPr lang="pt-BR" sz="240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Link: </a:t>
            </a:r>
            <a:r>
              <a:rPr lang="pt-BR" sz="2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https://app.powerbi.com/links/KmX8Ay-CkS?ctid=11dbbfe2-89b8-4549-be10-cec364e59551&amp;pbi_source=linkShare</a:t>
            </a:r>
            <a:r>
              <a:rPr lang="pt-BR" sz="2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(acesso apenas para usuário com domínio FIAP. Não foi possível anexar o arquivo na entrega por questão de limite de espaço)</a:t>
            </a:r>
            <a:endParaRPr lang="pt-BR" sz="24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endParaRPr lang="pt-BR" sz="2400" b="1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  <a:p>
            <a:r>
              <a:rPr lang="pt-BR" sz="24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Vídeo Pitch</a:t>
            </a:r>
            <a:endParaRPr lang="pt-BR" sz="2400" b="1" err="1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Arial"/>
            </a:endParaRPr>
          </a:p>
          <a:p>
            <a:endParaRPr lang="pt-BR" sz="2400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  <a:p>
            <a:r>
              <a:rPr lang="pt-BR" sz="240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Arial"/>
              </a:rPr>
              <a:t>Link: </a:t>
            </a:r>
            <a:r>
              <a:rPr lang="pt-BR" sz="2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https://www.youtube.com/watch?v=h2UiIorUtMo</a:t>
            </a:r>
            <a:r>
              <a:rPr lang="pt-BR" sz="2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</a:t>
            </a:r>
          </a:p>
          <a:p>
            <a:endParaRPr lang="pt-BR" sz="2400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  <a:p>
            <a:endParaRPr lang="pt-BR" sz="2400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555762F-8221-71EC-25BE-9F3E49855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1047" y="3756050"/>
            <a:ext cx="2774950" cy="27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98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973B2D-0080-19E3-8E99-B2477937E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CB44FC1-4120-28AA-5F5D-5668E264FCB5}"/>
              </a:ext>
            </a:extLst>
          </p:cNvPr>
          <p:cNvSpPr/>
          <p:nvPr/>
        </p:nvSpPr>
        <p:spPr>
          <a:xfrm>
            <a:off x="551543" y="595086"/>
            <a:ext cx="11088914" cy="5667828"/>
          </a:xfrm>
          <a:prstGeom prst="roundRect">
            <a:avLst>
              <a:gd name="adj" fmla="val 4759"/>
            </a:avLst>
          </a:prstGeom>
          <a:solidFill>
            <a:srgbClr val="A528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7971D84-3C38-F9EE-7767-D53F24685CEF}"/>
              </a:ext>
            </a:extLst>
          </p:cNvPr>
          <p:cNvSpPr/>
          <p:nvPr/>
        </p:nvSpPr>
        <p:spPr>
          <a:xfrm>
            <a:off x="486229" y="711200"/>
            <a:ext cx="11219542" cy="5435600"/>
          </a:xfrm>
          <a:prstGeom prst="roundRect">
            <a:avLst>
              <a:gd name="adj" fmla="val 475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1B654E8-76CA-89F8-BC56-7A09D1E7D388}"/>
              </a:ext>
            </a:extLst>
          </p:cNvPr>
          <p:cNvSpPr/>
          <p:nvPr/>
        </p:nvSpPr>
        <p:spPr>
          <a:xfrm>
            <a:off x="1274208" y="1531052"/>
            <a:ext cx="9643584" cy="304698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Gostaríamos de agradecer à todos que contribuíram para a realização deste trabalho e para o nosso aprendizado. </a:t>
            </a:r>
          </a:p>
          <a:p>
            <a:endParaRPr lang="pt-BR" sz="2400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  <a:p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Em especial, nosso agradecimento à coordenadora 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Rita de Cássia Rodrigues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, ao nosso </a:t>
            </a:r>
            <a:r>
              <a:rPr lang="pt-BR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ScrumMaster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 </a:t>
            </a:r>
            <a:r>
              <a:rPr lang="pt-BR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Antonio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 Carlos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, a todos os professores da turma e à </a:t>
            </a:r>
            <a:r>
              <a:rPr lang="pt-BR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ClickBus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 pelo apoio e pela oportunidade.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Arial"/>
            </a:endParaRPr>
          </a:p>
          <a:p>
            <a:endParaRPr lang="pt-BR" sz="2400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  <a:p>
            <a:endParaRPr lang="pt-BR" sz="2400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B8BAD73B-90E5-57AE-A9FE-483CC9308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1047" y="3756050"/>
            <a:ext cx="2774950" cy="27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49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1371" y="1815948"/>
            <a:ext cx="11233248" cy="44644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BR" sz="1600">
                <a:latin typeface="Arial"/>
                <a:cs typeface="Arial"/>
              </a:rPr>
              <a:t>A ClickBus é a maior e principal </a:t>
            </a:r>
            <a:r>
              <a:rPr lang="pt-BR" sz="1600" i="1">
                <a:latin typeface="Arial"/>
                <a:cs typeface="Arial"/>
              </a:rPr>
              <a:t>Travel Tech</a:t>
            </a:r>
            <a:r>
              <a:rPr lang="pt-BR" sz="1600">
                <a:latin typeface="Arial"/>
                <a:cs typeface="Arial"/>
              </a:rPr>
              <a:t> do Brasil, atuando como plataforma de venda de passagens rodoviárias desde 2013. A empresa oferece soluções tecnológicas para viajantes, viações e parceiros, utilizando ferramentas inovadoras voltadas para proporcionar experiências únicas de viagem. Por meio do aplicativo e do site, conecta todo o ecossistema rodoviário, oferecendo facilidade, segurança, acolhimento e preços competitivos na compra de passagens.</a:t>
            </a:r>
          </a:p>
          <a:p>
            <a:pPr algn="just"/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1600">
                <a:latin typeface="Arial"/>
                <a:cs typeface="Arial"/>
              </a:rPr>
              <a:t>Atualmente, atende mais de 300 mil rotas em 4000 destinos, em parceria com mais de 200 viações, e já emitiu mais de 62 milhões de bilhetes. Além das plataformas proprietárias, opera a tecnologia de mais de 85 viações e 50 terminais rodoviários, incluindo importantes concessões e terminais nas cidades de São Paulo, Brasília, Rio de Janeiro, Recife e Fortaleza.</a:t>
            </a:r>
          </a:p>
          <a:p>
            <a:pPr algn="just"/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1600">
                <a:latin typeface="Arial"/>
                <a:cs typeface="Arial"/>
              </a:rPr>
              <a:t>A equipe, composta por cerca de 260 colaboradores chamados de Busonautas, está distribuída pelo Brasil e é responsável pelo desenvolvimento da inteligência que analisa, propõe e desenha toda a jornada do passageiro, do desejo de viajar ao embarque. A ClickBus é tricampeã do Prêmio Reclame Aqui e detentora de selos como </a:t>
            </a:r>
            <a:r>
              <a:rPr lang="pt-BR" sz="1600" i="1" err="1">
                <a:latin typeface="Arial"/>
                <a:cs typeface="Arial"/>
              </a:rPr>
              <a:t>Innovative</a:t>
            </a:r>
            <a:r>
              <a:rPr lang="pt-BR" sz="1600" i="1">
                <a:latin typeface="Arial"/>
                <a:cs typeface="Arial"/>
              </a:rPr>
              <a:t> </a:t>
            </a:r>
            <a:r>
              <a:rPr lang="pt-BR" sz="1600" i="1" err="1">
                <a:latin typeface="Arial"/>
                <a:cs typeface="Arial"/>
              </a:rPr>
              <a:t>Workplaces</a:t>
            </a:r>
            <a:r>
              <a:rPr lang="pt-BR" sz="1600" i="1">
                <a:latin typeface="Arial"/>
                <a:cs typeface="Arial"/>
              </a:rPr>
              <a:t> Brasil </a:t>
            </a:r>
            <a:r>
              <a:rPr lang="pt-BR" sz="1600">
                <a:latin typeface="Arial"/>
                <a:cs typeface="Arial"/>
              </a:rPr>
              <a:t>2024 (</a:t>
            </a:r>
            <a:r>
              <a:rPr lang="pt-BR" sz="1600" i="1">
                <a:latin typeface="Arial"/>
                <a:cs typeface="Arial"/>
              </a:rPr>
              <a:t>MIT Technology Review</a:t>
            </a:r>
            <a:r>
              <a:rPr lang="pt-BR" sz="1600">
                <a:latin typeface="Arial"/>
                <a:cs typeface="Arial"/>
              </a:rPr>
              <a:t>), RA1000 e GPTW - </a:t>
            </a:r>
            <a:r>
              <a:rPr lang="pt-BR" sz="1600" i="1" err="1">
                <a:latin typeface="Arial"/>
                <a:cs typeface="Arial"/>
              </a:rPr>
              <a:t>Great</a:t>
            </a:r>
            <a:r>
              <a:rPr lang="pt-BR" sz="1600" i="1">
                <a:latin typeface="Arial"/>
                <a:cs typeface="Arial"/>
              </a:rPr>
              <a:t> </a:t>
            </a:r>
            <a:r>
              <a:rPr lang="pt-BR" sz="1600" i="1" err="1">
                <a:latin typeface="Arial"/>
                <a:cs typeface="Arial"/>
              </a:rPr>
              <a:t>Place</a:t>
            </a:r>
            <a:r>
              <a:rPr lang="pt-BR" sz="1600" i="1">
                <a:latin typeface="Arial"/>
                <a:cs typeface="Arial"/>
              </a:rPr>
              <a:t> </a:t>
            </a:r>
            <a:r>
              <a:rPr lang="pt-BR" sz="1600" i="1" err="1">
                <a:latin typeface="Arial"/>
                <a:cs typeface="Arial"/>
              </a:rPr>
              <a:t>to</a:t>
            </a:r>
            <a:r>
              <a:rPr lang="pt-BR" sz="1600" i="1">
                <a:latin typeface="Arial"/>
                <a:cs typeface="Arial"/>
              </a:rPr>
              <a:t> Work </a:t>
            </a:r>
            <a:r>
              <a:rPr lang="pt-BR" sz="1600">
                <a:latin typeface="Arial"/>
                <a:cs typeface="Arial"/>
              </a:rPr>
              <a:t>2024.</a:t>
            </a:r>
          </a:p>
          <a:p>
            <a:pPr algn="just"/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https://brc-powerpoint.officeapps.live.com/pods/GetClipboardImage.ashx?Id=d3804b71-e023-4350-92eb-744c00637372&amp;DC=GBR1&amp;pkey=204541d5-5166-456a-ae13-b3c865610d8f&amp;wdwaccluster=GBR1"/>
          <p:cNvSpPr>
            <a:spLocks noChangeAspect="1" noChangeArrowheads="1"/>
          </p:cNvSpPr>
          <p:nvPr/>
        </p:nvSpPr>
        <p:spPr bwMode="auto">
          <a:xfrm>
            <a:off x="292100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D8AD9D5-1068-5B69-BEF3-21DC70F66ADD}"/>
              </a:ext>
            </a:extLst>
          </p:cNvPr>
          <p:cNvSpPr/>
          <p:nvPr/>
        </p:nvSpPr>
        <p:spPr>
          <a:xfrm>
            <a:off x="386135" y="359161"/>
            <a:ext cx="11387278" cy="820057"/>
          </a:xfrm>
          <a:prstGeom prst="round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D53C1F-C194-0769-0751-53E0289F2D81}"/>
              </a:ext>
            </a:extLst>
          </p:cNvPr>
          <p:cNvSpPr txBox="1">
            <a:spLocks/>
          </p:cNvSpPr>
          <p:nvPr/>
        </p:nvSpPr>
        <p:spPr>
          <a:xfrm>
            <a:off x="3776589" y="359161"/>
            <a:ext cx="4632522" cy="826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000" b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Contextualização do Desafio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E01665A-8633-F4ED-1D74-BEAA2F0FB6A2}"/>
              </a:ext>
            </a:extLst>
          </p:cNvPr>
          <p:cNvSpPr/>
          <p:nvPr/>
        </p:nvSpPr>
        <p:spPr>
          <a:xfrm>
            <a:off x="-174582" y="6699576"/>
            <a:ext cx="12537466" cy="820057"/>
          </a:xfrm>
          <a:prstGeom prst="round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83617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1371" y="1737591"/>
            <a:ext cx="11233248" cy="446449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pt-BR" sz="1600">
                <a:latin typeface="Arial"/>
                <a:cs typeface="Arial"/>
              </a:rPr>
              <a:t>O modal rodoviário é a principal forma utilizada para viajar no Brasil, com previsão de cerca de 170 milhões de tickets vendidos para 2025, em comparação aos 91 milhões do modal aéreo, o que representa um GMV aproximado de 20 bilhões de reais para o setor. Além disso, o transporte rodoviário oferece o maior número de destinos no país, totalizando cerca de 6.800, enquanto o aéreo atende apenas 165 destinos. </a:t>
            </a:r>
          </a:p>
          <a:p>
            <a:pPr algn="just"/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1600">
                <a:latin typeface="Arial"/>
                <a:cs typeface="Arial"/>
              </a:rPr>
              <a:t>Apesar do potencial, cerca de 65 a 70% das vendas ainda ocorrem offline, indicando uma significativa oportunidade de crescimento para a ClickBus, que enfrenta o desafio de converter essas vendas para o ambiente online. </a:t>
            </a:r>
          </a:p>
          <a:p>
            <a:pPr algn="just"/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1600">
                <a:latin typeface="Arial"/>
                <a:cs typeface="Arial"/>
              </a:rPr>
              <a:t>Para </a:t>
            </a:r>
            <a:r>
              <a:rPr lang="pt-BR" sz="1600" b="1">
                <a:latin typeface="Arial"/>
                <a:cs typeface="Arial"/>
              </a:rPr>
              <a:t>ampliar sua liderança no mercado digital</a:t>
            </a:r>
            <a:r>
              <a:rPr lang="pt-BR" sz="1600">
                <a:latin typeface="Arial"/>
                <a:cs typeface="Arial"/>
              </a:rPr>
              <a:t>, a ClickBus tem investido em tecnologia, incluindo o uso de Inteligência Artificial em áreas como Precificação, Marketing, Produto, TI e </a:t>
            </a:r>
            <a:r>
              <a:rPr lang="pt-BR" sz="1600" i="1">
                <a:latin typeface="Arial"/>
                <a:cs typeface="Arial"/>
              </a:rPr>
              <a:t>Growth</a:t>
            </a:r>
            <a:r>
              <a:rPr lang="pt-BR" sz="1600">
                <a:latin typeface="Arial"/>
                <a:cs typeface="Arial"/>
              </a:rPr>
              <a:t>. Atualmente, a plataforma </a:t>
            </a:r>
            <a:r>
              <a:rPr lang="pt-BR" sz="1600" i="1">
                <a:latin typeface="Arial"/>
                <a:cs typeface="Arial"/>
              </a:rPr>
              <a:t>web </a:t>
            </a:r>
            <a:r>
              <a:rPr lang="pt-BR" sz="1600">
                <a:latin typeface="Arial"/>
                <a:cs typeface="Arial"/>
              </a:rPr>
              <a:t>e os aplicativos da ClickBus (Android e iOS) registram mais de 1 milhão de buscas diárias realizadas por mais de 170 mil usuários.</a:t>
            </a:r>
          </a:p>
          <a:p>
            <a:pPr algn="just"/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B2E1764-089B-0E28-3060-62BEB312EA4C}"/>
              </a:ext>
            </a:extLst>
          </p:cNvPr>
          <p:cNvSpPr/>
          <p:nvPr/>
        </p:nvSpPr>
        <p:spPr>
          <a:xfrm>
            <a:off x="386135" y="359161"/>
            <a:ext cx="11387278" cy="820057"/>
          </a:xfrm>
          <a:prstGeom prst="round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7CE307E-99D6-97D1-BA50-CB0DD43E7805}"/>
              </a:ext>
            </a:extLst>
          </p:cNvPr>
          <p:cNvSpPr txBox="1">
            <a:spLocks/>
          </p:cNvSpPr>
          <p:nvPr/>
        </p:nvSpPr>
        <p:spPr>
          <a:xfrm>
            <a:off x="3776589" y="359161"/>
            <a:ext cx="4632522" cy="826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000" b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Contextualização do Desafio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DFA06D-A76C-7E69-E09F-43F62F373BDC}"/>
              </a:ext>
            </a:extLst>
          </p:cNvPr>
          <p:cNvSpPr/>
          <p:nvPr/>
        </p:nvSpPr>
        <p:spPr>
          <a:xfrm>
            <a:off x="-174582" y="6699576"/>
            <a:ext cx="12537466" cy="820057"/>
          </a:xfrm>
          <a:prstGeom prst="round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47611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131964-1770-5FF1-C2C4-27906319C1EC}"/>
              </a:ext>
            </a:extLst>
          </p:cNvPr>
          <p:cNvSpPr/>
          <p:nvPr/>
        </p:nvSpPr>
        <p:spPr>
          <a:xfrm>
            <a:off x="-545552" y="3018972"/>
            <a:ext cx="3419381" cy="811197"/>
          </a:xfrm>
          <a:prstGeom prst="round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pic>
        <p:nvPicPr>
          <p:cNvPr id="4" name="Imagem 3" descr="Texto, Site&#10;&#10;O conteúdo gerado por IA pode estar incorreto.">
            <a:extLst>
              <a:ext uri="{FF2B5EF4-FFF2-40B4-BE49-F238E27FC236}">
                <a16:creationId xmlns:a16="http://schemas.microsoft.com/office/drawing/2014/main" id="{4E5E2E9D-8B02-C7C7-C67E-51762E6A0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12" y="152400"/>
            <a:ext cx="8737600" cy="655320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  <a:prstDash val="sysDash"/>
          </a:ln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8514" y="3018972"/>
            <a:ext cx="2605315" cy="812484"/>
          </a:xfrm>
        </p:spPr>
        <p:txBody>
          <a:bodyPr anchor="ctr">
            <a:normAutofit/>
          </a:bodyPr>
          <a:lstStyle/>
          <a:p>
            <a:pPr algn="l"/>
            <a:r>
              <a:rPr lang="pt-BR" sz="2000" b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Contextualização do Desafio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4963433-1ED6-80CA-6637-D1037EB7F2FF}"/>
              </a:ext>
            </a:extLst>
          </p:cNvPr>
          <p:cNvSpPr/>
          <p:nvPr/>
        </p:nvSpPr>
        <p:spPr>
          <a:xfrm>
            <a:off x="3650342" y="6814506"/>
            <a:ext cx="4297317" cy="239438"/>
          </a:xfrm>
          <a:prstGeom prst="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91842CA-27AB-6133-4E70-C3E7A55F640A}"/>
              </a:ext>
            </a:extLst>
          </p:cNvPr>
          <p:cNvSpPr/>
          <p:nvPr/>
        </p:nvSpPr>
        <p:spPr>
          <a:xfrm>
            <a:off x="7292340" y="-202746"/>
            <a:ext cx="4375786" cy="246241"/>
          </a:xfrm>
          <a:prstGeom prst="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F77918C-7338-FBEF-D72C-4F1F3B3B8E98}"/>
              </a:ext>
            </a:extLst>
          </p:cNvPr>
          <p:cNvSpPr/>
          <p:nvPr/>
        </p:nvSpPr>
        <p:spPr>
          <a:xfrm>
            <a:off x="-548027" y="-591457"/>
            <a:ext cx="1182914" cy="118291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0692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1371" y="1714943"/>
            <a:ext cx="11233248" cy="489654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pt-BR" sz="1600">
                <a:ea typeface="+mn-lt"/>
                <a:cs typeface="+mn-lt"/>
              </a:rPr>
              <a:t>Diante do problema exposto, a ClickBus contratou a Data </a:t>
            </a:r>
            <a:r>
              <a:rPr lang="pt-BR" sz="1600" err="1">
                <a:ea typeface="+mn-lt"/>
                <a:cs typeface="+mn-lt"/>
              </a:rPr>
              <a:t>Trip</a:t>
            </a:r>
            <a:r>
              <a:rPr lang="pt-BR" sz="1600">
                <a:ea typeface="+mn-lt"/>
                <a:cs typeface="+mn-lt"/>
              </a:rPr>
              <a:t> para construir uma solução analítica e tecnológica, transformando dados em inteligência e impulsionando resultados de forma sustentável e inovadora. Para isso, foi proposto a divisão do problema em 3 frentes: </a:t>
            </a:r>
            <a:endParaRPr lang="pt-BR"/>
          </a:p>
          <a:p>
            <a:pPr algn="just"/>
            <a:endParaRPr lang="pt-BR" sz="1600">
              <a:latin typeface="Calibri"/>
              <a:ea typeface="Calibri"/>
              <a:cs typeface="Calibri"/>
            </a:endParaRPr>
          </a:p>
          <a:p>
            <a:pPr algn="just"/>
            <a:r>
              <a:rPr lang="pt-BR" sz="1600" b="1">
                <a:latin typeface="Arial"/>
                <a:cs typeface="Arial"/>
              </a:rPr>
              <a:t>Decodificando o Comportamento do Cliente</a:t>
            </a:r>
          </a:p>
          <a:p>
            <a:pPr algn="just"/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1600">
                <a:latin typeface="Arial"/>
                <a:cs typeface="Arial"/>
              </a:rPr>
              <a:t>Com base em um histórico de compras, compreender os diferentes perfis de viajantes — como frequência de viagens, destinos preferidos e comportamento de compra — para, assim, direcionar estratégias de </a:t>
            </a:r>
            <a:r>
              <a:rPr lang="pt-BR" sz="1600" i="1">
                <a:latin typeface="Arial"/>
                <a:cs typeface="Arial"/>
              </a:rPr>
              <a:t>Growth</a:t>
            </a:r>
            <a:r>
              <a:rPr lang="pt-BR" sz="1600">
                <a:latin typeface="Arial"/>
                <a:cs typeface="Arial"/>
              </a:rPr>
              <a:t>. Além disso, há a necessidade de acompanhar o comportamento de compra desses grupos em um </a:t>
            </a:r>
            <a:r>
              <a:rPr lang="pt-BR" sz="1600" i="1">
                <a:latin typeface="Arial"/>
                <a:cs typeface="Arial"/>
              </a:rPr>
              <a:t>dashboard</a:t>
            </a:r>
            <a:r>
              <a:rPr lang="pt-BR" sz="1600">
                <a:latin typeface="Arial"/>
                <a:cs typeface="Arial"/>
              </a:rPr>
              <a:t>.</a:t>
            </a:r>
          </a:p>
          <a:p>
            <a:pPr algn="just"/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1600" b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O Timing é Tudo</a:t>
            </a:r>
          </a:p>
          <a:p>
            <a:pPr algn="just"/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1600" b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A Estrada à Frente</a:t>
            </a:r>
          </a:p>
          <a:p>
            <a:pPr algn="just"/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24B2C13-A583-BD67-803E-DEDBC552D1AB}"/>
              </a:ext>
            </a:extLst>
          </p:cNvPr>
          <p:cNvSpPr/>
          <p:nvPr/>
        </p:nvSpPr>
        <p:spPr>
          <a:xfrm>
            <a:off x="386135" y="359161"/>
            <a:ext cx="11387278" cy="820057"/>
          </a:xfrm>
          <a:prstGeom prst="round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4009F85-0EC6-6E72-A36A-2D06304BCE8F}"/>
              </a:ext>
            </a:extLst>
          </p:cNvPr>
          <p:cNvSpPr txBox="1">
            <a:spLocks/>
          </p:cNvSpPr>
          <p:nvPr/>
        </p:nvSpPr>
        <p:spPr>
          <a:xfrm>
            <a:off x="4193999" y="359161"/>
            <a:ext cx="3209164" cy="826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Desafio proposto</a:t>
            </a:r>
            <a:endParaRPr lang="pt-BR" sz="2000" b="1">
              <a:solidFill>
                <a:schemeClr val="bg1">
                  <a:lumMod val="9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202F8B3-50CB-F58E-4C8F-83214EECE2F0}"/>
              </a:ext>
            </a:extLst>
          </p:cNvPr>
          <p:cNvSpPr/>
          <p:nvPr/>
        </p:nvSpPr>
        <p:spPr>
          <a:xfrm>
            <a:off x="-174582" y="6699576"/>
            <a:ext cx="12537466" cy="820057"/>
          </a:xfrm>
          <a:prstGeom prst="round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72872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1371" y="1758075"/>
            <a:ext cx="11137237" cy="5112568"/>
          </a:xfrm>
        </p:spPr>
        <p:txBody>
          <a:bodyPr>
            <a:noAutofit/>
          </a:bodyPr>
          <a:lstStyle/>
          <a:p>
            <a:pPr algn="just"/>
            <a:r>
              <a:rPr lang="pt-BR" sz="1600" b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Decodificando o Comportamento do Cliente</a:t>
            </a:r>
          </a:p>
          <a:p>
            <a:pPr algn="just"/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16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 Timing é Tudo</a:t>
            </a:r>
          </a:p>
          <a:p>
            <a:pPr algn="just"/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160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Prever, para um conjunto de clientes, se eles realizarão uma nova compra na plataforma nos próximos 7 ou 30 dias. Além disso, há a necessidade de estimar o número de dias até a próxima compra de cada cliente. </a:t>
            </a:r>
          </a:p>
          <a:p>
            <a:pPr algn="just"/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16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 Estrada à Frente</a:t>
            </a:r>
          </a:p>
          <a:p>
            <a:pPr algn="just"/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160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Prever qual trecho (origem-destino) um cliente tem maior probabilidade de comprar em sua próxima viagem, antecipando o comportamento do usuário. Adicionalmente, há o desafio de combinar essa informação com a previsão da data da próxima compra, tornando a solução ainda mais completa.</a:t>
            </a:r>
          </a:p>
          <a:p>
            <a:pPr algn="just"/>
            <a:endParaRPr lang="pt-BR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BB9DFB5-8409-FE1A-FCB7-9C8F21DCFB5F}"/>
              </a:ext>
            </a:extLst>
          </p:cNvPr>
          <p:cNvSpPr/>
          <p:nvPr/>
        </p:nvSpPr>
        <p:spPr>
          <a:xfrm>
            <a:off x="386135" y="359161"/>
            <a:ext cx="11387278" cy="820057"/>
          </a:xfrm>
          <a:prstGeom prst="round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CA141F2-386B-446E-314F-C3166D94126E}"/>
              </a:ext>
            </a:extLst>
          </p:cNvPr>
          <p:cNvSpPr txBox="1">
            <a:spLocks/>
          </p:cNvSpPr>
          <p:nvPr/>
        </p:nvSpPr>
        <p:spPr>
          <a:xfrm>
            <a:off x="4495457" y="359161"/>
            <a:ext cx="3209164" cy="826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Desafio proposto </a:t>
            </a:r>
            <a:endParaRPr lang="pt-BR" sz="2000" b="1">
              <a:solidFill>
                <a:schemeClr val="bg1">
                  <a:lumMod val="9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795BE44-0047-EE75-2814-23C4B5A4530E}"/>
              </a:ext>
            </a:extLst>
          </p:cNvPr>
          <p:cNvSpPr/>
          <p:nvPr/>
        </p:nvSpPr>
        <p:spPr>
          <a:xfrm>
            <a:off x="-174582" y="6699576"/>
            <a:ext cx="12537466" cy="820057"/>
          </a:xfrm>
          <a:prstGeom prst="round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pic>
        <p:nvPicPr>
          <p:cNvPr id="13" name="Imagem 12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E3F5DB1D-F2C7-028B-7618-3F5DC324A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A52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2" t="18262" r="18262" b="41249"/>
          <a:stretch/>
        </p:blipFill>
        <p:spPr>
          <a:xfrm>
            <a:off x="5486398" y="5916310"/>
            <a:ext cx="1219817" cy="778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262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6E61C-13E9-0CAC-60C1-27636A35C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algn="just"/>
            <a:endParaRPr lang="pt-BR" sz="2400"/>
          </a:p>
          <a:p>
            <a:pPr algn="just"/>
            <a:r>
              <a:rPr lang="pt-BR" sz="2400" b="1">
                <a:ea typeface="+mn-lt"/>
                <a:cs typeface="+mn-lt"/>
              </a:rPr>
              <a:t>Desenvolver</a:t>
            </a:r>
            <a:r>
              <a:rPr lang="pt-BR" sz="2400">
                <a:ea typeface="+mn-lt"/>
                <a:cs typeface="+mn-lt"/>
              </a:rPr>
              <a:t> uma solução de análise de dados para entender o comportamento dos clientes </a:t>
            </a:r>
            <a:r>
              <a:rPr lang="pt-BR" sz="2400" err="1">
                <a:ea typeface="+mn-lt"/>
                <a:cs typeface="+mn-lt"/>
              </a:rPr>
              <a:t>ClickBus</a:t>
            </a:r>
            <a:endParaRPr lang="pt-BR" sz="2400" err="1">
              <a:ea typeface="Calibri"/>
              <a:cs typeface="Calibri"/>
            </a:endParaRPr>
          </a:p>
          <a:p>
            <a:pPr algn="just"/>
            <a:endParaRPr lang="pt-BR" sz="2400">
              <a:ea typeface="+mn-lt"/>
              <a:cs typeface="+mn-lt"/>
            </a:endParaRPr>
          </a:p>
          <a:p>
            <a:pPr algn="just"/>
            <a:r>
              <a:rPr lang="pt-BR" sz="2400" b="1">
                <a:ea typeface="+mn-lt"/>
                <a:cs typeface="+mn-lt"/>
              </a:rPr>
              <a:t>Apoiar</a:t>
            </a:r>
            <a:r>
              <a:rPr lang="pt-BR" sz="2400">
                <a:ea typeface="+mn-lt"/>
                <a:cs typeface="+mn-lt"/>
              </a:rPr>
              <a:t> a tomada de decisão estratégica e aumentar a eficiência operacional com insights de dados</a:t>
            </a:r>
            <a:endParaRPr lang="pt-BR"/>
          </a:p>
          <a:p>
            <a:pPr algn="just"/>
            <a:endParaRPr lang="pt-BR" sz="2400">
              <a:ea typeface="+mn-lt"/>
              <a:cs typeface="+mn-lt"/>
            </a:endParaRPr>
          </a:p>
          <a:p>
            <a:pPr algn="just"/>
            <a:r>
              <a:rPr lang="pt-BR" sz="2400" b="1">
                <a:ea typeface="+mn-lt"/>
                <a:cs typeface="+mn-lt"/>
              </a:rPr>
              <a:t>Potencializar</a:t>
            </a:r>
            <a:r>
              <a:rPr lang="pt-BR" sz="2400">
                <a:ea typeface="+mn-lt"/>
                <a:cs typeface="+mn-lt"/>
              </a:rPr>
              <a:t> campanhas de marketing e criar uma base para futuras evoluções de análise</a:t>
            </a:r>
            <a:endParaRPr lang="pt-BR"/>
          </a:p>
          <a:p>
            <a:pPr algn="just"/>
            <a:endParaRPr lang="pt-BR" sz="2400">
              <a:ea typeface="+mn-lt"/>
              <a:cs typeface="+mn-lt"/>
            </a:endParaRPr>
          </a:p>
          <a:p>
            <a:pPr algn="just"/>
            <a:r>
              <a:rPr lang="pt-BR" sz="2400" b="1">
                <a:ea typeface="+mn-lt"/>
                <a:cs typeface="+mn-lt"/>
              </a:rPr>
              <a:t>Compreender</a:t>
            </a:r>
            <a:r>
              <a:rPr lang="pt-BR" sz="2400">
                <a:ea typeface="+mn-lt"/>
                <a:cs typeface="+mn-lt"/>
              </a:rPr>
              <a:t> o comportamento de compra dos clientes através de modelos preditivos e segmentação</a:t>
            </a:r>
            <a:endParaRPr lang="pt-BR"/>
          </a:p>
          <a:p>
            <a:pPr algn="just"/>
            <a:endParaRPr lang="pt-BR" sz="2400">
              <a:ea typeface="+mn-lt"/>
              <a:cs typeface="+mn-lt"/>
            </a:endParaRPr>
          </a:p>
          <a:p>
            <a:pPr algn="just"/>
            <a:r>
              <a:rPr lang="pt-BR" sz="2400" b="1">
                <a:ea typeface="+mn-lt"/>
                <a:cs typeface="+mn-lt"/>
              </a:rPr>
              <a:t>Otimizar</a:t>
            </a:r>
            <a:r>
              <a:rPr lang="pt-BR" sz="2400">
                <a:ea typeface="+mn-lt"/>
                <a:cs typeface="+mn-lt"/>
              </a:rPr>
              <a:t> processos e campanhas, gerando insights confiáveis à </a:t>
            </a:r>
            <a:r>
              <a:rPr lang="pt-BR" sz="2400" err="1">
                <a:ea typeface="+mn-lt"/>
                <a:cs typeface="+mn-lt"/>
              </a:rPr>
              <a:t>ClickBus</a:t>
            </a:r>
            <a:endParaRPr lang="pt-BR" err="1"/>
          </a:p>
          <a:p>
            <a:pPr algn="just"/>
            <a:endParaRPr lang="pt-BR" sz="2400"/>
          </a:p>
          <a:p>
            <a:pPr algn="just"/>
            <a:endParaRPr lang="pt-BR" sz="2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Retângulo: Cantos Arredondados 4">
            <a:extLst>
              <a:ext uri="{FF2B5EF4-FFF2-40B4-BE49-F238E27FC236}">
                <a16:creationId xmlns:a16="http://schemas.microsoft.com/office/drawing/2014/main" id="{E1E3668D-2E5E-9890-08BD-687E51A32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39400" cy="844243"/>
          </a:xfrm>
          <a:prstGeom prst="roundRect">
            <a:avLst/>
          </a:prstGeom>
          <a:solidFill>
            <a:srgbClr val="A52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pt-BR" sz="2000" b="1">
                <a:solidFill>
                  <a:schemeClr val="bg1">
                    <a:lumMod val="95000"/>
                  </a:schemeClr>
                </a:solidFill>
                <a:latin typeface="Arial"/>
                <a:ea typeface="+mj-ea"/>
                <a:cs typeface="Arial"/>
              </a:rPr>
              <a:t>Objetivos do projeto</a:t>
            </a:r>
          </a:p>
        </p:txBody>
      </p:sp>
    </p:spTree>
    <p:extLst>
      <p:ext uri="{BB962C8B-B14F-4D97-AF65-F5344CB8AC3E}">
        <p14:creationId xmlns:p14="http://schemas.microsoft.com/office/powerpoint/2010/main" val="7744850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9E0E9283CB0F24FADCFB839F57A6851" ma:contentTypeVersion="12" ma:contentTypeDescription="Crie um novo documento." ma:contentTypeScope="" ma:versionID="ccfc1f5d2ddd80bde5a6bcc92e022a69">
  <xsd:schema xmlns:xsd="http://www.w3.org/2001/XMLSchema" xmlns:xs="http://www.w3.org/2001/XMLSchema" xmlns:p="http://schemas.microsoft.com/office/2006/metadata/properties" xmlns:ns2="6c4f7dbd-337a-4682-b3d3-6bb04a3382ba" xmlns:ns3="2a1e0752-9b45-4d29-9ef8-bc5f41ba5249" targetNamespace="http://schemas.microsoft.com/office/2006/metadata/properties" ma:root="true" ma:fieldsID="82fb749a5e07819bbcad6ba8efc6c668" ns2:_="" ns3:_="">
    <xsd:import namespace="6c4f7dbd-337a-4682-b3d3-6bb04a3382ba"/>
    <xsd:import namespace="2a1e0752-9b45-4d29-9ef8-bc5f41ba524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4f7dbd-337a-4682-b3d3-6bb04a3382b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1e0752-9b45-4d29-9ef8-bc5f41ba524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d0e6469f-8115-4c5e-bd77-6853cfd1add2}" ma:internalName="TaxCatchAll" ma:showField="CatchAllData" ma:web="2a1e0752-9b45-4d29-9ef8-bc5f41ba52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c4f7dbd-337a-4682-b3d3-6bb04a3382ba">
      <Terms xmlns="http://schemas.microsoft.com/office/infopath/2007/PartnerControls"/>
    </lcf76f155ced4ddcb4097134ff3c332f>
    <TaxCatchAll xmlns="2a1e0752-9b45-4d29-9ef8-bc5f41ba5249" xsi:nil="true"/>
  </documentManagement>
</p:properties>
</file>

<file path=customXml/itemProps1.xml><?xml version="1.0" encoding="utf-8"?>
<ds:datastoreItem xmlns:ds="http://schemas.openxmlformats.org/officeDocument/2006/customXml" ds:itemID="{6270728C-C564-4F19-991F-61AEE70E38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799D7C-2E17-403B-98A1-F65ED4D0856C}">
  <ds:schemaRefs>
    <ds:schemaRef ds:uri="2a1e0752-9b45-4d29-9ef8-bc5f41ba5249"/>
    <ds:schemaRef ds:uri="6c4f7dbd-337a-4682-b3d3-6bb04a3382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3FCB130-610E-42D1-96E6-E37A36A00C38}">
  <ds:schemaRefs>
    <ds:schemaRef ds:uri="2a1e0752-9b45-4d29-9ef8-bc5f41ba5249"/>
    <ds:schemaRef ds:uri="6c4f7dbd-337a-4682-b3d3-6bb04a3382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34</Slides>
  <Notes>11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5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Contextualização do Desafio</vt:lpstr>
      <vt:lpstr>Apresentação do PowerPoint</vt:lpstr>
      <vt:lpstr>Apresentação do PowerPoint</vt:lpstr>
      <vt:lpstr>Objetivos do projeto</vt:lpstr>
      <vt:lpstr>Apresentação do PowerPoint</vt:lpstr>
      <vt:lpstr>Técnicas e Metodologia</vt:lpstr>
      <vt:lpstr>Exploração, Preparação e Pré-Processamento dos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Arquitetura da Solução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Proposta de Solução - Análises e Indicadores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Nome da solução</dc:title>
  <dc:creator>Claudio Jose Carvajal</dc:creator>
  <cp:revision>54</cp:revision>
  <dcterms:created xsi:type="dcterms:W3CDTF">2016-03-03T21:44:23Z</dcterms:created>
  <dcterms:modified xsi:type="dcterms:W3CDTF">2025-09-23T18:50:57Z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0x01010019E0E9283CB0F24FADCFB839F57A6851</vt:lpwstr>
  </property>
  <property fmtid="{D5CDD505-2E9C-101B-9397-08002B2CF9AE}" pid="3" name="MediaServiceImageTags">
    <vt:lpwstr/>
  </property>
  <property fmtid="{D5CDD505-2E9C-101B-9397-08002B2CF9AE}" pid="4" name="Order">
    <vt:r8>148400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